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D47"/>
    <a:srgbClr val="07E9F5"/>
    <a:srgbClr val="855219"/>
    <a:srgbClr val="FF891C"/>
    <a:srgbClr val="A56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2A441E-F9C9-BF47-F76A-966C89D2138E}" v="263" dt="2023-04-29T23:38:04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85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6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LO SANTOS SOARES" userId="S::danilo.soares31@etec.sp.gov.br::9b6f9c0a-a3b9-430a-bf0d-b5bd69164580" providerId="AD" clId="Web-{C32A441E-F9C9-BF47-F76A-966C89D2138E}"/>
    <pc:docChg chg="mod addSld delSld modSld sldOrd addMainMaster delMainMaster modMainMaster setSldSz">
      <pc:chgData name="DANILO SANTOS SOARES" userId="S::danilo.soares31@etec.sp.gov.br::9b6f9c0a-a3b9-430a-bf0d-b5bd69164580" providerId="AD" clId="Web-{C32A441E-F9C9-BF47-F76A-966C89D2138E}" dt="2023-04-29T23:38:04.420" v="244"/>
      <pc:docMkLst>
        <pc:docMk/>
      </pc:docMkLst>
      <pc:sldChg chg="addSp delSp modSp mod modTransition setBg modClrScheme chgLayout">
        <pc:chgData name="DANILO SANTOS SOARES" userId="S::danilo.soares31@etec.sp.gov.br::9b6f9c0a-a3b9-430a-bf0d-b5bd69164580" providerId="AD" clId="Web-{C32A441E-F9C9-BF47-F76A-966C89D2138E}" dt="2023-04-29T23:37:36.388" v="239"/>
        <pc:sldMkLst>
          <pc:docMk/>
          <pc:sldMk cId="109857222" sldId="256"/>
        </pc:sldMkLst>
        <pc:spChg chg="del">
          <ac:chgData name="DANILO SANTOS SOARES" userId="S::danilo.soares31@etec.sp.gov.br::9b6f9c0a-a3b9-430a-bf0d-b5bd69164580" providerId="AD" clId="Web-{C32A441E-F9C9-BF47-F76A-966C89D2138E}" dt="2023-04-29T22:28:33.713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DANILO SANTOS SOARES" userId="S::danilo.soares31@etec.sp.gov.br::9b6f9c0a-a3b9-430a-bf0d-b5bd69164580" providerId="AD" clId="Web-{C32A441E-F9C9-BF47-F76A-966C89D2138E}" dt="2023-04-29T22:28:37.682" v="1"/>
          <ac:spMkLst>
            <pc:docMk/>
            <pc:sldMk cId="109857222" sldId="256"/>
            <ac:spMk id="3" creationId="{00000000-0000-0000-0000-000000000000}"/>
          </ac:spMkLst>
        </pc:spChg>
        <pc:picChg chg="add del mod">
          <ac:chgData name="DANILO SANTOS SOARES" userId="S::danilo.soares31@etec.sp.gov.br::9b6f9c0a-a3b9-430a-bf0d-b5bd69164580" providerId="AD" clId="Web-{C32A441E-F9C9-BF47-F76A-966C89D2138E}" dt="2023-04-29T22:37:22.883" v="12"/>
          <ac:picMkLst>
            <pc:docMk/>
            <pc:sldMk cId="109857222" sldId="256"/>
            <ac:picMk id="4" creationId="{1D845B75-4423-BCD6-803E-63AEB144CA97}"/>
          </ac:picMkLst>
        </pc:picChg>
        <pc:picChg chg="add del mod">
          <ac:chgData name="DANILO SANTOS SOARES" userId="S::danilo.soares31@etec.sp.gov.br::9b6f9c0a-a3b9-430a-bf0d-b5bd69164580" providerId="AD" clId="Web-{C32A441E-F9C9-BF47-F76A-966C89D2138E}" dt="2023-04-29T23:17:28.464" v="149"/>
          <ac:picMkLst>
            <pc:docMk/>
            <pc:sldMk cId="109857222" sldId="256"/>
            <ac:picMk id="5" creationId="{FACC0B00-1679-6FC8-5611-1513933B6BC2}"/>
          </ac:picMkLst>
        </pc:picChg>
      </pc:sldChg>
      <pc:sldChg chg="addSp delSp modSp add mod replId modTransition setBg setClrOvrMap chgLayout">
        <pc:chgData name="DANILO SANTOS SOARES" userId="S::danilo.soares31@etec.sp.gov.br::9b6f9c0a-a3b9-430a-bf0d-b5bd69164580" providerId="AD" clId="Web-{C32A441E-F9C9-BF47-F76A-966C89D2138E}" dt="2023-04-29T23:37:36.513" v="240"/>
        <pc:sldMkLst>
          <pc:docMk/>
          <pc:sldMk cId="607338123" sldId="257"/>
        </pc:sldMkLst>
        <pc:spChg chg="add del mod">
          <ac:chgData name="DANILO SANTOS SOARES" userId="S::danilo.soares31@etec.sp.gov.br::9b6f9c0a-a3b9-430a-bf0d-b5bd69164580" providerId="AD" clId="Web-{C32A441E-F9C9-BF47-F76A-966C89D2138E}" dt="2023-04-29T22:46:25.070" v="49"/>
          <ac:spMkLst>
            <pc:docMk/>
            <pc:sldMk cId="607338123" sldId="257"/>
            <ac:spMk id="2" creationId="{1D66F578-F875-2F30-1903-99290017D606}"/>
          </ac:spMkLst>
        </pc:spChg>
        <pc:spChg chg="add del mod">
          <ac:chgData name="DANILO SANTOS SOARES" userId="S::danilo.soares31@etec.sp.gov.br::9b6f9c0a-a3b9-430a-bf0d-b5bd69164580" providerId="AD" clId="Web-{C32A441E-F9C9-BF47-F76A-966C89D2138E}" dt="2023-04-29T22:41:41.671" v="20"/>
          <ac:spMkLst>
            <pc:docMk/>
            <pc:sldMk cId="607338123" sldId="257"/>
            <ac:spMk id="3" creationId="{1861FF20-A4FB-8593-50EC-975FF1DF146E}"/>
          </ac:spMkLst>
        </pc:spChg>
        <pc:spChg chg="add del mod">
          <ac:chgData name="DANILO SANTOS SOARES" userId="S::danilo.soares31@etec.sp.gov.br::9b6f9c0a-a3b9-430a-bf0d-b5bd69164580" providerId="AD" clId="Web-{C32A441E-F9C9-BF47-F76A-966C89D2138E}" dt="2023-04-29T22:46:26.133" v="50"/>
          <ac:spMkLst>
            <pc:docMk/>
            <pc:sldMk cId="607338123" sldId="257"/>
            <ac:spMk id="4" creationId="{11E7BBC5-923E-D513-F680-F02D8A4E6821}"/>
          </ac:spMkLst>
        </pc:spChg>
        <pc:spChg chg="add del mod">
          <ac:chgData name="DANILO SANTOS SOARES" userId="S::danilo.soares31@etec.sp.gov.br::9b6f9c0a-a3b9-430a-bf0d-b5bd69164580" providerId="AD" clId="Web-{C32A441E-F9C9-BF47-F76A-966C89D2138E}" dt="2023-04-29T22:46:27.617" v="51"/>
          <ac:spMkLst>
            <pc:docMk/>
            <pc:sldMk cId="607338123" sldId="257"/>
            <ac:spMk id="5" creationId="{44614837-C67A-A100-3579-88A56BC97F7B}"/>
          </ac:spMkLst>
        </pc:spChg>
        <pc:spChg chg="add del mod">
          <ac:chgData name="DANILO SANTOS SOARES" userId="S::danilo.soares31@etec.sp.gov.br::9b6f9c0a-a3b9-430a-bf0d-b5bd69164580" providerId="AD" clId="Web-{C32A441E-F9C9-BF47-F76A-966C89D2138E}" dt="2023-04-29T22:46:28.570" v="52"/>
          <ac:spMkLst>
            <pc:docMk/>
            <pc:sldMk cId="607338123" sldId="257"/>
            <ac:spMk id="6" creationId="{67464A47-82AA-93C5-584A-65C1C0AF007F}"/>
          </ac:spMkLst>
        </pc:spChg>
        <pc:spChg chg="add mod ord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k cId="607338123" sldId="257"/>
            <ac:spMk id="7" creationId="{26C1F1A6-2294-B0C1-7252-91DEF0221613}"/>
          </ac:spMkLst>
        </pc:spChg>
        <pc:spChg chg="add mod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k cId="607338123" sldId="257"/>
            <ac:spMk id="13" creationId="{0671A8AE-40A1-4631-A6B8-581AFF065482}"/>
          </ac:spMkLst>
        </pc:spChg>
        <pc:spChg chg="add mod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k cId="607338123" sldId="257"/>
            <ac:spMk id="15" creationId="{AB58EF07-17C2-48CF-ABB0-EEF1F17CB8F0}"/>
          </ac:spMkLst>
        </pc:spChg>
        <pc:spChg chg="add mod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k cId="607338123" sldId="257"/>
            <ac:spMk id="17" creationId="{AF2F604E-43BE-4DC3-B983-E071523364F8}"/>
          </ac:spMkLst>
        </pc:spChg>
        <pc:spChg chg="add mod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k cId="607338123" sldId="257"/>
            <ac:spMk id="19" creationId="{08C9B587-E65E-4B52-B37C-ABEBB6E87928}"/>
          </ac:spMkLst>
        </pc:spChg>
        <pc:picChg chg="add mod">
          <ac:chgData name="DANILO SANTOS SOARES" userId="S::danilo.soares31@etec.sp.gov.br::9b6f9c0a-a3b9-430a-bf0d-b5bd69164580" providerId="AD" clId="Web-{C32A441E-F9C9-BF47-F76A-966C89D2138E}" dt="2023-04-29T23:37:36.513" v="240"/>
          <ac:picMkLst>
            <pc:docMk/>
            <pc:sldMk cId="607338123" sldId="257"/>
            <ac:picMk id="8" creationId="{9BE4D87F-76C1-DB5D-6D5E-A7748905371E}"/>
          </ac:picMkLst>
        </pc:picChg>
      </pc:sldChg>
      <pc:sldChg chg="new del">
        <pc:chgData name="DANILO SANTOS SOARES" userId="S::danilo.soares31@etec.sp.gov.br::9b6f9c0a-a3b9-430a-bf0d-b5bd69164580" providerId="AD" clId="Web-{C32A441E-F9C9-BF47-F76A-966C89D2138E}" dt="2023-04-29T22:40:17.825" v="14"/>
        <pc:sldMkLst>
          <pc:docMk/>
          <pc:sldMk cId="1657272913" sldId="257"/>
        </pc:sldMkLst>
      </pc:sldChg>
      <pc:sldChg chg="new del">
        <pc:chgData name="DANILO SANTOS SOARES" userId="S::danilo.soares31@etec.sp.gov.br::9b6f9c0a-a3b9-430a-bf0d-b5bd69164580" providerId="AD" clId="Web-{C32A441E-F9C9-BF47-F76A-966C89D2138E}" dt="2023-04-29T22:57:56.484" v="89"/>
        <pc:sldMkLst>
          <pc:docMk/>
          <pc:sldMk cId="2130715816" sldId="258"/>
        </pc:sldMkLst>
      </pc:sldChg>
      <pc:sldChg chg="addSp delSp modSp add mod ord replId setBg modClrScheme modShow chgLayout">
        <pc:chgData name="DANILO SANTOS SOARES" userId="S::danilo.soares31@etec.sp.gov.br::9b6f9c0a-a3b9-430a-bf0d-b5bd69164580" providerId="AD" clId="Web-{C32A441E-F9C9-BF47-F76A-966C89D2138E}" dt="2023-04-29T23:38:04.420" v="244"/>
        <pc:sldMkLst>
          <pc:docMk/>
          <pc:sldMk cId="2298695242" sldId="258"/>
        </pc:sldMkLst>
        <pc:spChg chg="add del mod">
          <ac:chgData name="DANILO SANTOS SOARES" userId="S::danilo.soares31@etec.sp.gov.br::9b6f9c0a-a3b9-430a-bf0d-b5bd69164580" providerId="AD" clId="Web-{C32A441E-F9C9-BF47-F76A-966C89D2138E}" dt="2023-04-29T23:00:06.956" v="112"/>
          <ac:spMkLst>
            <pc:docMk/>
            <pc:sldMk cId="2298695242" sldId="258"/>
            <ac:spMk id="2" creationId="{A2CF37E9-8A6D-075E-B04C-82C4DE180DEA}"/>
          </ac:spMkLst>
        </pc:spChg>
        <pc:spChg chg="add del mod">
          <ac:chgData name="DANILO SANTOS SOARES" userId="S::danilo.soares31@etec.sp.gov.br::9b6f9c0a-a3b9-430a-bf0d-b5bd69164580" providerId="AD" clId="Web-{C32A441E-F9C9-BF47-F76A-966C89D2138E}" dt="2023-04-29T23:00:13.097" v="113"/>
          <ac:spMkLst>
            <pc:docMk/>
            <pc:sldMk cId="2298695242" sldId="258"/>
            <ac:spMk id="3" creationId="{E0376E21-9ABE-20FC-545F-60B9498A0624}"/>
          </ac:spMkLst>
        </pc:spChg>
        <pc:spChg chg="add mod ord topLvl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k cId="2298695242" sldId="258"/>
            <ac:spMk id="4" creationId="{67D06575-66AE-1759-F455-372A4F632CB0}"/>
          </ac:spMkLst>
        </pc:spChg>
        <pc:spChg chg="add mod ord topLvl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k cId="2298695242" sldId="258"/>
            <ac:spMk id="5" creationId="{DA5AB12A-9CE8-02E7-1693-2646FE412CE5}"/>
          </ac:spMkLst>
        </pc:spChg>
        <pc:spChg chg="add del mod topLvl">
          <ac:chgData name="DANILO SANTOS SOARES" userId="S::danilo.soares31@etec.sp.gov.br::9b6f9c0a-a3b9-430a-bf0d-b5bd69164580" providerId="AD" clId="Web-{C32A441E-F9C9-BF47-F76A-966C89D2138E}" dt="2023-04-29T23:28:37.621" v="220"/>
          <ac:spMkLst>
            <pc:docMk/>
            <pc:sldMk cId="2298695242" sldId="258"/>
            <ac:spMk id="6" creationId="{5E9B6044-F16F-EA2C-0698-2DB51CB2B4A4}"/>
          </ac:spMkLst>
        </pc:spChg>
        <pc:spChg chg="add mod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k cId="2298695242" sldId="258"/>
            <ac:spMk id="17" creationId="{F1E927C4-82E4-F074-0D32-8BDBFB533CEE}"/>
          </ac:spMkLst>
        </pc:spChg>
        <pc:spChg chg="add del">
          <ac:chgData name="DANILO SANTOS SOARES" userId="S::danilo.soares31@etec.sp.gov.br::9b6f9c0a-a3b9-430a-bf0d-b5bd69164580" providerId="AD" clId="Web-{C32A441E-F9C9-BF47-F76A-966C89D2138E}" dt="2023-04-29T23:26:08.852" v="180"/>
          <ac:spMkLst>
            <pc:docMk/>
            <pc:sldMk cId="2298695242" sldId="258"/>
            <ac:spMk id="20" creationId="{3B432D73-5C38-474F-AF96-A3228731BF36}"/>
          </ac:spMkLst>
        </pc:spChg>
        <pc:grpChg chg="add del">
          <ac:chgData name="DANILO SANTOS SOARES" userId="S::danilo.soares31@etec.sp.gov.br::9b6f9c0a-a3b9-430a-bf0d-b5bd69164580" providerId="AD" clId="Web-{C32A441E-F9C9-BF47-F76A-966C89D2138E}" dt="2023-04-29T23:17:31.136" v="150"/>
          <ac:grpSpMkLst>
            <pc:docMk/>
            <pc:sldMk cId="2298695242" sldId="258"/>
            <ac:grpSpMk id="7" creationId="{EBD25B03-1367-F6DF-365C-0E1BEE8800B9}"/>
          </ac:grpSpMkLst>
        </pc:grpChg>
        <pc:grpChg chg="add del">
          <ac:chgData name="DANILO SANTOS SOARES" userId="S::danilo.soares31@etec.sp.gov.br::9b6f9c0a-a3b9-430a-bf0d-b5bd69164580" providerId="AD" clId="Web-{C32A441E-F9C9-BF47-F76A-966C89D2138E}" dt="2023-04-29T23:28:28.371" v="217"/>
          <ac:grpSpMkLst>
            <pc:docMk/>
            <pc:sldMk cId="2298695242" sldId="258"/>
            <ac:grpSpMk id="10" creationId="{EF1A8CF0-DA6B-A22F-1980-80012721FEA2}"/>
          </ac:grpSpMkLst>
        </pc:grpChg>
        <pc:grpChg chg="add mod">
          <ac:chgData name="DANILO SANTOS SOARES" userId="S::danilo.soares31@etec.sp.gov.br::9b6f9c0a-a3b9-430a-bf0d-b5bd69164580" providerId="AD" clId="Web-{C32A441E-F9C9-BF47-F76A-966C89D2138E}" dt="2023-04-29T23:37:36.513" v="240"/>
          <ac:grpSpMkLst>
            <pc:docMk/>
            <pc:sldMk cId="2298695242" sldId="258"/>
            <ac:grpSpMk id="18" creationId="{BCC09762-3ED0-AA5C-2E87-ADE7CACEA25E}"/>
          </ac:grpSpMkLst>
        </pc:grpChg>
        <pc:picChg chg="add del mod">
          <ac:chgData name="DANILO SANTOS SOARES" userId="S::danilo.soares31@etec.sp.gov.br::9b6f9c0a-a3b9-430a-bf0d-b5bd69164580" providerId="AD" clId="Web-{C32A441E-F9C9-BF47-F76A-966C89D2138E}" dt="2023-04-29T23:17:27.354" v="147"/>
          <ac:picMkLst>
            <pc:docMk/>
            <pc:sldMk cId="2298695242" sldId="258"/>
            <ac:picMk id="9" creationId="{C5AE026D-93C0-3AA2-295D-AB759E0AB4A3}"/>
          </ac:picMkLst>
        </pc:picChg>
        <pc:picChg chg="add del mod">
          <ac:chgData name="DANILO SANTOS SOARES" userId="S::danilo.soares31@etec.sp.gov.br::9b6f9c0a-a3b9-430a-bf0d-b5bd69164580" providerId="AD" clId="Web-{C32A441E-F9C9-BF47-F76A-966C89D2138E}" dt="2023-04-29T23:28:56.044" v="226"/>
          <ac:picMkLst>
            <pc:docMk/>
            <pc:sldMk cId="2298695242" sldId="258"/>
            <ac:picMk id="11" creationId="{50E7191A-6EF5-9022-10AD-9D7339DDF1B9}"/>
          </ac:picMkLst>
        </pc:picChg>
        <pc:picChg chg="add del mod">
          <ac:chgData name="DANILO SANTOS SOARES" userId="S::danilo.soares31@etec.sp.gov.br::9b6f9c0a-a3b9-430a-bf0d-b5bd69164580" providerId="AD" clId="Web-{C32A441E-F9C9-BF47-F76A-966C89D2138E}" dt="2023-04-29T23:28:32.668" v="218"/>
          <ac:picMkLst>
            <pc:docMk/>
            <pc:sldMk cId="2298695242" sldId="258"/>
            <ac:picMk id="12" creationId="{8A024B28-3879-0539-D832-1F799E0D1EA3}"/>
          </ac:picMkLst>
        </pc:picChg>
        <pc:picChg chg="add del mod">
          <ac:chgData name="DANILO SANTOS SOARES" userId="S::danilo.soares31@etec.sp.gov.br::9b6f9c0a-a3b9-430a-bf0d-b5bd69164580" providerId="AD" clId="Web-{C32A441E-F9C9-BF47-F76A-966C89D2138E}" dt="2023-04-29T23:28:34.621" v="219"/>
          <ac:picMkLst>
            <pc:docMk/>
            <pc:sldMk cId="2298695242" sldId="258"/>
            <ac:picMk id="13" creationId="{1771497D-DBDC-054E-BC0F-FFCEA3574932}"/>
          </ac:picMkLst>
        </pc:picChg>
        <pc:picChg chg="add del mod">
          <ac:chgData name="DANILO SANTOS SOARES" userId="S::danilo.soares31@etec.sp.gov.br::9b6f9c0a-a3b9-430a-bf0d-b5bd69164580" providerId="AD" clId="Web-{C32A441E-F9C9-BF47-F76A-966C89D2138E}" dt="2023-04-29T23:28:06.527" v="200"/>
          <ac:picMkLst>
            <pc:docMk/>
            <pc:sldMk cId="2298695242" sldId="258"/>
            <ac:picMk id="14" creationId="{0FCC916F-C6A7-A884-56E0-B3B1C864BB41}"/>
          </ac:picMkLst>
        </pc:picChg>
        <pc:picChg chg="add del mod">
          <ac:chgData name="DANILO SANTOS SOARES" userId="S::danilo.soares31@etec.sp.gov.br::9b6f9c0a-a3b9-430a-bf0d-b5bd69164580" providerId="AD" clId="Web-{C32A441E-F9C9-BF47-F76A-966C89D2138E}" dt="2023-04-29T23:26:39.822" v="189"/>
          <ac:picMkLst>
            <pc:docMk/>
            <pc:sldMk cId="2298695242" sldId="258"/>
            <ac:picMk id="15" creationId="{14411796-614E-D771-3AC3-E474C47DB640}"/>
          </ac:picMkLst>
        </pc:picChg>
        <pc:picChg chg="add del mod">
          <ac:chgData name="DANILO SANTOS SOARES" userId="S::danilo.soares31@etec.sp.gov.br::9b6f9c0a-a3b9-430a-bf0d-b5bd69164580" providerId="AD" clId="Web-{C32A441E-F9C9-BF47-F76A-966C89D2138E}" dt="2023-04-29T23:28:03.105" v="196"/>
          <ac:picMkLst>
            <pc:docMk/>
            <pc:sldMk cId="2298695242" sldId="258"/>
            <ac:picMk id="16" creationId="{AE07F1EA-D705-1A60-003B-A1C377CB71A3}"/>
          </ac:picMkLst>
        </pc:picChg>
        <pc:picChg chg="add del mod">
          <ac:chgData name="DANILO SANTOS SOARES" userId="S::danilo.soares31@etec.sp.gov.br::9b6f9c0a-a3b9-430a-bf0d-b5bd69164580" providerId="AD" clId="Web-{C32A441E-F9C9-BF47-F76A-966C89D2138E}" dt="2023-04-29T23:38:04.420" v="244"/>
          <ac:picMkLst>
            <pc:docMk/>
            <pc:sldMk cId="2298695242" sldId="258"/>
            <ac:picMk id="19" creationId="{6AB48813-7359-1A62-71FE-A0989B9CDFEA}"/>
          </ac:picMkLst>
        </pc:picChg>
      </pc:sldChg>
      <pc:sldMasterChg chg="modSp add del mod setBg addSldLayout delSldLayout modSldLayout">
        <pc:chgData name="DANILO SANTOS SOARES" userId="S::danilo.soares31@etec.sp.gov.br::9b6f9c0a-a3b9-430a-bf0d-b5bd69164580" providerId="AD" clId="Web-{C32A441E-F9C9-BF47-F76A-966C89D2138E}" dt="2023-04-29T23:37:36.513" v="240"/>
        <pc:sldMasterMkLst>
          <pc:docMk/>
          <pc:sldMasterMk cId="2460954070" sldId="2147483660"/>
        </pc:sldMasterMkLst>
        <pc:spChg chg="mod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DANILO SANTOS SOARES" userId="S::danilo.soares31@etec.sp.gov.br::9b6f9c0a-a3b9-430a-bf0d-b5bd69164580" providerId="AD" clId="Web-{C32A441E-F9C9-BF47-F76A-966C89D2138E}" dt="2023-04-29T23:37:36.513" v="240"/>
          <ac:spMkLst>
            <pc:docMk/>
            <pc:sldMasterMk cId="2460954070" sldId="2147483660"/>
            <ac:spMk id="6" creationId="{00000000-0000-0000-0000-000000000000}"/>
          </ac:spMkLst>
        </pc:spChg>
        <pc:sldLayoutChg chg="modSp add del mod">
          <pc:chgData name="DANILO SANTOS SOARES" userId="S::danilo.soares31@etec.sp.gov.br::9b6f9c0a-a3b9-430a-bf0d-b5bd69164580" providerId="AD" clId="Web-{C32A441E-F9C9-BF47-F76A-966C89D2138E}" dt="2023-04-29T23:37:36.513" v="240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add del mo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Sp add del mod">
          <pc:chgData name="DANILO SANTOS SOARES" userId="S::danilo.soares31@etec.sp.gov.br::9b6f9c0a-a3b9-430a-bf0d-b5bd69164580" providerId="AD" clId="Web-{C32A441E-F9C9-BF47-F76A-966C89D2138E}" dt="2023-04-29T23:37:36.513" v="240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 add del mod">
          <pc:chgData name="DANILO SANTOS SOARES" userId="S::danilo.soares31@etec.sp.gov.br::9b6f9c0a-a3b9-430a-bf0d-b5bd69164580" providerId="AD" clId="Web-{C32A441E-F9C9-BF47-F76A-966C89D2138E}" dt="2023-04-29T23:37:36.513" v="240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 add del mod">
          <pc:chgData name="DANILO SANTOS SOARES" userId="S::danilo.soares31@etec.sp.gov.br::9b6f9c0a-a3b9-430a-bf0d-b5bd69164580" providerId="AD" clId="Web-{C32A441E-F9C9-BF47-F76A-966C89D2138E}" dt="2023-04-29T23:37:36.513" v="240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add del mo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 mo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Sp add del mod">
          <pc:chgData name="DANILO SANTOS SOARES" userId="S::danilo.soares31@etec.sp.gov.br::9b6f9c0a-a3b9-430a-bf0d-b5bd69164580" providerId="AD" clId="Web-{C32A441E-F9C9-BF47-F76A-966C89D2138E}" dt="2023-04-29T23:37:36.513" v="240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 add del mod">
          <pc:chgData name="DANILO SANTOS SOARES" userId="S::danilo.soares31@etec.sp.gov.br::9b6f9c0a-a3b9-430a-bf0d-b5bd69164580" providerId="AD" clId="Web-{C32A441E-F9C9-BF47-F76A-966C89D2138E}" dt="2023-04-29T23:37:36.513" v="240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add del mo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Sp add del mod">
          <pc:chgData name="DANILO SANTOS SOARES" userId="S::danilo.soares31@etec.sp.gov.br::9b6f9c0a-a3b9-430a-bf0d-b5bd69164580" providerId="AD" clId="Web-{C32A441E-F9C9-BF47-F76A-966C89D2138E}" dt="2023-04-29T23:37:36.513" v="240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DANILO SANTOS SOARES" userId="S::danilo.soares31@etec.sp.gov.br::9b6f9c0a-a3b9-430a-bf0d-b5bd69164580" providerId="AD" clId="Web-{C32A441E-F9C9-BF47-F76A-966C89D2138E}" dt="2023-04-29T23:37:36.513" v="240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add del addSldLayout delSldLayout modSldLayout">
        <pc:chgData name="DANILO SANTOS SOARES" userId="S::danilo.soares31@etec.sp.gov.br::9b6f9c0a-a3b9-430a-bf0d-b5bd69164580" providerId="AD" clId="Web-{C32A441E-F9C9-BF47-F76A-966C89D2138E}" dt="2023-04-29T23:37:36.388" v="239"/>
        <pc:sldMasterMkLst>
          <pc:docMk/>
          <pc:sldMasterMk cId="1613810520" sldId="2147483672"/>
        </pc:sldMasterMkLst>
        <pc:sldLayoutChg chg="add del mod replI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1613810520" sldId="2147483672"/>
            <pc:sldLayoutMk cId="2140249878" sldId="2147483673"/>
          </pc:sldLayoutMkLst>
        </pc:sldLayoutChg>
        <pc:sldLayoutChg chg="add del mod replI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1613810520" sldId="2147483672"/>
            <pc:sldLayoutMk cId="2904536557" sldId="2147483674"/>
          </pc:sldLayoutMkLst>
        </pc:sldLayoutChg>
        <pc:sldLayoutChg chg="add del mod replI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1613810520" sldId="2147483672"/>
            <pc:sldLayoutMk cId="3616295080" sldId="2147483675"/>
          </pc:sldLayoutMkLst>
        </pc:sldLayoutChg>
        <pc:sldLayoutChg chg="add del mod replI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1613810520" sldId="2147483672"/>
            <pc:sldLayoutMk cId="2022321181" sldId="2147483676"/>
          </pc:sldLayoutMkLst>
        </pc:sldLayoutChg>
        <pc:sldLayoutChg chg="add del mod replI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1613810520" sldId="2147483672"/>
            <pc:sldLayoutMk cId="3221737502" sldId="2147483677"/>
          </pc:sldLayoutMkLst>
        </pc:sldLayoutChg>
        <pc:sldLayoutChg chg="add del mod replI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1613810520" sldId="2147483672"/>
            <pc:sldLayoutMk cId="1735264806" sldId="2147483678"/>
          </pc:sldLayoutMkLst>
        </pc:sldLayoutChg>
        <pc:sldLayoutChg chg="add del mod replI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1613810520" sldId="2147483672"/>
            <pc:sldLayoutMk cId="2470632197" sldId="2147483679"/>
          </pc:sldLayoutMkLst>
        </pc:sldLayoutChg>
        <pc:sldLayoutChg chg="add del mod replI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1613810520" sldId="2147483672"/>
            <pc:sldLayoutMk cId="1164695435" sldId="2147483680"/>
          </pc:sldLayoutMkLst>
        </pc:sldLayoutChg>
        <pc:sldLayoutChg chg="add del mod replI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1613810520" sldId="2147483672"/>
            <pc:sldLayoutMk cId="329725074" sldId="2147483681"/>
          </pc:sldLayoutMkLst>
        </pc:sldLayoutChg>
        <pc:sldLayoutChg chg="add del mod replI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1613810520" sldId="2147483672"/>
            <pc:sldLayoutMk cId="525206780" sldId="2147483682"/>
          </pc:sldLayoutMkLst>
        </pc:sldLayoutChg>
        <pc:sldLayoutChg chg="add del mod replId">
          <pc:chgData name="DANILO SANTOS SOARES" userId="S::danilo.soares31@etec.sp.gov.br::9b6f9c0a-a3b9-430a-bf0d-b5bd69164580" providerId="AD" clId="Web-{C32A441E-F9C9-BF47-F76A-966C89D2138E}" dt="2023-04-29T23:37:36.388" v="239"/>
          <pc:sldLayoutMkLst>
            <pc:docMk/>
            <pc:sldMasterMk cId="1613810520" sldId="2147483672"/>
            <pc:sldLayoutMk cId="2782353269" sldId="21474836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box Series X⧸S - Startup Scre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13985209" y="-8128226"/>
            <a:ext cx="12253888" cy="32205027"/>
            <a:chOff x="-15178497" y="161899"/>
            <a:chExt cx="12253888" cy="32205027"/>
          </a:xfrm>
        </p:grpSpPr>
        <p:grpSp>
          <p:nvGrpSpPr>
            <p:cNvPr id="4" name="Grupo 3"/>
            <p:cNvGrpSpPr/>
            <p:nvPr/>
          </p:nvGrpSpPr>
          <p:grpSpPr>
            <a:xfrm>
              <a:off x="-15178497" y="161899"/>
              <a:ext cx="12192000" cy="32205027"/>
              <a:chOff x="-15178497" y="161899"/>
              <a:chExt cx="12192000" cy="32205027"/>
            </a:xfrm>
          </p:grpSpPr>
          <p:pic>
            <p:nvPicPr>
              <p:cNvPr id="7" name="Imagem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178497" y="161899"/>
                <a:ext cx="12192000" cy="6858000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/>
                </a:outerShdw>
              </a:effectLst>
            </p:spPr>
          </p:pic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178497" y="8541668"/>
                <a:ext cx="12192000" cy="6515100"/>
              </a:xfrm>
              <a:prstGeom prst="rect">
                <a:avLst/>
              </a:prstGeom>
            </p:spPr>
          </p:pic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178497" y="25508926"/>
                <a:ext cx="12192000" cy="6858000"/>
              </a:xfrm>
              <a:prstGeom prst="rect">
                <a:avLst/>
              </a:prstGeom>
            </p:spPr>
          </p:pic>
        </p:grpSp>
        <p:pic>
          <p:nvPicPr>
            <p:cNvPr id="8194" name="Picture 2" descr="Hanzo Overwatch Artworks 4k, HD Games, 4k Wallpapers, Images, Backgrounds,  Photos and Picture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16609" y="165785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o 7"/>
          <p:cNvGrpSpPr/>
          <p:nvPr/>
        </p:nvGrpSpPr>
        <p:grpSpPr>
          <a:xfrm>
            <a:off x="326360" y="64136"/>
            <a:ext cx="9726346" cy="1918192"/>
            <a:chOff x="326360" y="64136"/>
            <a:chExt cx="9726346" cy="1918192"/>
          </a:xfrm>
        </p:grpSpPr>
        <p:sp>
          <p:nvSpPr>
            <p:cNvPr id="5" name="Retângulo 4"/>
            <p:cNvSpPr/>
            <p:nvPr/>
          </p:nvSpPr>
          <p:spPr>
            <a:xfrm>
              <a:off x="3956706" y="64136"/>
              <a:ext cx="6096000" cy="2585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endParaRPr lang="en-US" sz="1200" b="1" i="1" dirty="0">
                <a:solidFill>
                  <a:srgbClr val="07E9F5"/>
                </a:solidFill>
                <a:latin typeface="Arial Black" panose="020B0A04020102020204" pitchFamily="34" charset="0"/>
                <a:cs typeface="Calibri Light"/>
              </a:endParaRPr>
            </a:p>
          </p:txBody>
        </p:sp>
        <p:sp>
          <p:nvSpPr>
            <p:cNvPr id="6" name="Retângulo 5"/>
            <p:cNvSpPr/>
            <p:nvPr/>
          </p:nvSpPr>
          <p:spPr>
            <a:xfrm>
              <a:off x="326360" y="1058998"/>
              <a:ext cx="327326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 i="1" dirty="0">
                  <a:solidFill>
                    <a:srgbClr val="07E9F5"/>
                  </a:solidFill>
                  <a:latin typeface="Arial Black" panose="020B0A04020102020204" pitchFamily="34" charset="0"/>
                </a:rPr>
                <a:t>Formula</a:t>
              </a:r>
              <a:endParaRPr lang="pt-BR" sz="5400" dirty="0">
                <a:solidFill>
                  <a:srgbClr val="07E9F5"/>
                </a:solidFill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708611" y="-702471"/>
            <a:ext cx="8595816" cy="7311979"/>
            <a:chOff x="6708611" y="-702471"/>
            <a:chExt cx="8595816" cy="7311979"/>
          </a:xfrm>
          <a:blipFill>
            <a:blip r:embed="rId6"/>
            <a:stretch>
              <a:fillRect/>
            </a:stretch>
          </a:blipFill>
        </p:grpSpPr>
        <p:sp>
          <p:nvSpPr>
            <p:cNvPr id="11" name="Retângulo de cantos arredondados 10"/>
            <p:cNvSpPr/>
            <p:nvPr/>
          </p:nvSpPr>
          <p:spPr>
            <a:xfrm rot="18899458">
              <a:off x="5907393" y="2912310"/>
              <a:ext cx="4704078" cy="269031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de cantos arredondados 11"/>
            <p:cNvSpPr/>
            <p:nvPr/>
          </p:nvSpPr>
          <p:spPr>
            <a:xfrm rot="18885306">
              <a:off x="9443730" y="-405636"/>
              <a:ext cx="3522937" cy="292926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de cantos arredondados 12"/>
            <p:cNvSpPr/>
            <p:nvPr/>
          </p:nvSpPr>
          <p:spPr>
            <a:xfrm rot="18910600">
              <a:off x="9038527" y="3311768"/>
              <a:ext cx="6265900" cy="287141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de cantos arredondados 24"/>
            <p:cNvSpPr/>
            <p:nvPr/>
          </p:nvSpPr>
          <p:spPr>
            <a:xfrm rot="18899458">
              <a:off x="7910725" y="-40734"/>
              <a:ext cx="1416940" cy="114057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de cantos arredondados 25"/>
            <p:cNvSpPr/>
            <p:nvPr/>
          </p:nvSpPr>
          <p:spPr>
            <a:xfrm rot="18899458">
              <a:off x="6570430" y="1554431"/>
              <a:ext cx="1416940" cy="114057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1874"/>
              </p:ext>
            </p:extLst>
          </p:nvPr>
        </p:nvGraphicFramePr>
        <p:xfrm>
          <a:off x="1" y="3134227"/>
          <a:ext cx="7357911" cy="1652927"/>
        </p:xfrm>
        <a:graphic>
          <a:graphicData uri="http://schemas.openxmlformats.org/drawingml/2006/table">
            <a:tbl>
              <a:tblPr/>
              <a:tblGrid>
                <a:gridCol w="1873956"/>
                <a:gridCol w="4218427"/>
                <a:gridCol w="227146"/>
                <a:gridCol w="519191"/>
                <a:gridCol w="519191"/>
              </a:tblGrid>
              <a:tr h="306863">
                <a:tc gridSpan="2"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21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Formula: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TC = (R+I=X) _ (C+I=Y) : X/Y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631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631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631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7" name="Retângulo 16"/>
          <p:cNvSpPr/>
          <p:nvPr/>
        </p:nvSpPr>
        <p:spPr>
          <a:xfrm>
            <a:off x="3701656" y="118092"/>
            <a:ext cx="36562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dirty="0" err="1" smtClean="0">
                <a:solidFill>
                  <a:srgbClr val="07E9F5"/>
                </a:solidFill>
                <a:latin typeface="Arial Black" panose="020B0A04020102020204" pitchFamily="34" charset="0"/>
              </a:rPr>
              <a:t>Tarefa</a:t>
            </a:r>
            <a:r>
              <a:rPr lang="en-US" sz="6000" b="1" i="1" dirty="0" smtClean="0">
                <a:solidFill>
                  <a:srgbClr val="07E9F5"/>
                </a:solidFill>
                <a:latin typeface="Arial Black" panose="020B0A04020102020204" pitchFamily="34" charset="0"/>
              </a:rPr>
              <a:t> 2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84063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4173200" y="-16865600"/>
            <a:ext cx="12192000" cy="32773326"/>
            <a:chOff x="0" y="0"/>
            <a:chExt cx="12192000" cy="32773326"/>
          </a:xfrm>
        </p:grpSpPr>
        <p:grpSp>
          <p:nvGrpSpPr>
            <p:cNvPr id="4" name="Grupo 3"/>
            <p:cNvGrpSpPr/>
            <p:nvPr/>
          </p:nvGrpSpPr>
          <p:grpSpPr>
            <a:xfrm>
              <a:off x="0" y="0"/>
              <a:ext cx="12192000" cy="32773326"/>
              <a:chOff x="0" y="0"/>
              <a:chExt cx="12192000" cy="32773326"/>
            </a:xfrm>
          </p:grpSpPr>
          <p:pic>
            <p:nvPicPr>
              <p:cNvPr id="7" name="Imagem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/>
                </a:outerShdw>
              </a:effectLst>
            </p:spPr>
          </p:pic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52742"/>
                <a:ext cx="12192000" cy="6515100"/>
              </a:xfrm>
              <a:prstGeom prst="rect">
                <a:avLst/>
              </a:prstGeom>
            </p:spPr>
          </p:pic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915326"/>
                <a:ext cx="12192000" cy="6858000"/>
              </a:xfrm>
              <a:prstGeom prst="rect">
                <a:avLst/>
              </a:prstGeom>
            </p:spPr>
          </p:pic>
        </p:grpSp>
        <p:pic>
          <p:nvPicPr>
            <p:cNvPr id="8194" name="Picture 2" descr="Hanzo Overwatch Artworks 4k, HD Games, 4k Wallpapers, Images, Backgrounds,  Photos and Picture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162584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/>
          <p:cNvGrpSpPr/>
          <p:nvPr/>
        </p:nvGrpSpPr>
        <p:grpSpPr>
          <a:xfrm>
            <a:off x="-1076429" y="-1110496"/>
            <a:ext cx="6897083" cy="7968496"/>
            <a:chOff x="-979980" y="-1023078"/>
            <a:chExt cx="6897083" cy="7968496"/>
          </a:xfrm>
          <a:blipFill>
            <a:blip r:embed="rId6"/>
            <a:stretch>
              <a:fillRect/>
            </a:stretch>
          </a:blipFill>
        </p:grpSpPr>
        <p:sp>
          <p:nvSpPr>
            <p:cNvPr id="14" name="Retângulo de cantos arredondados 13"/>
            <p:cNvSpPr/>
            <p:nvPr/>
          </p:nvSpPr>
          <p:spPr>
            <a:xfrm rot="2023170">
              <a:off x="-528179" y="-172389"/>
              <a:ext cx="3050240" cy="260495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de cantos arredondados 25"/>
            <p:cNvSpPr/>
            <p:nvPr/>
          </p:nvSpPr>
          <p:spPr>
            <a:xfrm rot="1976659">
              <a:off x="2296178" y="1541253"/>
              <a:ext cx="2448233" cy="194924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de cantos arredondados 26"/>
            <p:cNvSpPr/>
            <p:nvPr/>
          </p:nvSpPr>
          <p:spPr>
            <a:xfrm rot="1996034">
              <a:off x="2273455" y="-1023078"/>
              <a:ext cx="2735706" cy="194924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v</a:t>
              </a:r>
              <a:endParaRPr lang="pt-BR" dirty="0"/>
            </a:p>
          </p:txBody>
        </p:sp>
        <p:sp>
          <p:nvSpPr>
            <p:cNvPr id="28" name="Retângulo de cantos arredondados 27"/>
            <p:cNvSpPr/>
            <p:nvPr/>
          </p:nvSpPr>
          <p:spPr>
            <a:xfrm rot="2066232">
              <a:off x="-979980" y="2664403"/>
              <a:ext cx="2448233" cy="194924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de cantos arredondados 28"/>
            <p:cNvSpPr/>
            <p:nvPr/>
          </p:nvSpPr>
          <p:spPr>
            <a:xfrm rot="1945299">
              <a:off x="1598395" y="3650305"/>
              <a:ext cx="2448233" cy="194924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de cantos arredondados 29"/>
            <p:cNvSpPr/>
            <p:nvPr/>
          </p:nvSpPr>
          <p:spPr>
            <a:xfrm rot="1941779">
              <a:off x="-598126" y="5027748"/>
              <a:ext cx="1361803" cy="118352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de cantos arredondados 30"/>
            <p:cNvSpPr/>
            <p:nvPr/>
          </p:nvSpPr>
          <p:spPr>
            <a:xfrm rot="1941779">
              <a:off x="984868" y="5379493"/>
              <a:ext cx="1361803" cy="118352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de cantos arredondados 31"/>
            <p:cNvSpPr/>
            <p:nvPr/>
          </p:nvSpPr>
          <p:spPr>
            <a:xfrm rot="1941779">
              <a:off x="4555300" y="958200"/>
              <a:ext cx="1361803" cy="118352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de cantos arredondados 32"/>
            <p:cNvSpPr/>
            <p:nvPr/>
          </p:nvSpPr>
          <p:spPr>
            <a:xfrm rot="1941779">
              <a:off x="469502" y="6426293"/>
              <a:ext cx="713646" cy="51912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6" name="Retângulo 35"/>
          <p:cNvSpPr/>
          <p:nvPr/>
        </p:nvSpPr>
        <p:spPr>
          <a:xfrm>
            <a:off x="6451573" y="-56634"/>
            <a:ext cx="519687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5400" b="1" i="1" dirty="0" err="1" smtClean="0">
                <a:solidFill>
                  <a:srgbClr val="07E9F5"/>
                </a:solidFill>
                <a:latin typeface="Arial Black" panose="020B0A04020102020204" pitchFamily="34" charset="0"/>
              </a:rPr>
              <a:t>Resultado</a:t>
            </a:r>
            <a:endParaRPr lang="en-US" sz="5400" b="1" i="1" dirty="0" smtClean="0">
              <a:solidFill>
                <a:srgbClr val="07E9F5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 sz="5400" b="1" i="1" dirty="0" smtClean="0">
                <a:solidFill>
                  <a:srgbClr val="07E9F5"/>
                </a:solidFill>
                <a:latin typeface="Arial Black" panose="020B0A04020102020204" pitchFamily="34" charset="0"/>
              </a:rPr>
              <a:t>Da Formula:</a:t>
            </a:r>
            <a:endParaRPr lang="pt-BR" sz="5400" dirty="0">
              <a:solidFill>
                <a:srgbClr val="07E9F5"/>
              </a:solidFill>
            </a:endParaRPr>
          </a:p>
        </p:txBody>
      </p:sp>
      <p:graphicFrame>
        <p:nvGraphicFramePr>
          <p:cNvPr id="37" name="Tabela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85741"/>
              </p:ext>
            </p:extLst>
          </p:nvPr>
        </p:nvGraphicFramePr>
        <p:xfrm>
          <a:off x="4885510" y="2754989"/>
          <a:ext cx="9986926" cy="4027170"/>
        </p:xfrm>
        <a:graphic>
          <a:graphicData uri="http://schemas.openxmlformats.org/drawingml/2006/table">
            <a:tbl>
              <a:tblPr/>
              <a:tblGrid>
                <a:gridCol w="2099163"/>
                <a:gridCol w="4725390"/>
                <a:gridCol w="254443"/>
                <a:gridCol w="581586"/>
                <a:gridCol w="581586"/>
                <a:gridCol w="581586"/>
                <a:gridCol w="581586"/>
                <a:gridCol w="581586"/>
              </a:tblGrid>
              <a:tr h="0">
                <a:tc gridSpan="2"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7E9F5"/>
                          </a:solidFill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  <a:r>
                        <a:rPr lang="pt-BR" sz="14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Nome Completo</a:t>
                      </a:r>
                      <a:endParaRPr lang="pt-BR" sz="1400" b="0" i="0" u="none" strike="noStrike">
                        <a:solidFill>
                          <a:srgbClr val="07E9F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7E9F5"/>
                          </a:solidFill>
                          <a:effectLst/>
                          <a:latin typeface="Book Antiqua" panose="02040602050305030304" pitchFamily="18" charset="0"/>
                        </a:rPr>
                        <a:t>Danilo Santos Soares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Escola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7E9F5"/>
                          </a:solidFill>
                          <a:effectLst/>
                          <a:latin typeface="Book Antiqua" panose="02040602050305030304" pitchFamily="18" charset="0"/>
                        </a:rPr>
                        <a:t>Etec Zona Leste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Curso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7E9F5"/>
                          </a:solidFill>
                          <a:effectLst/>
                          <a:latin typeface="Book Antiqua" panose="02040602050305030304" pitchFamily="18" charset="0"/>
                        </a:rPr>
                        <a:t>Desenvolvimento de Sistema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Ano e Turma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7E9F5"/>
                          </a:solidFill>
                          <a:effectLst/>
                          <a:latin typeface="Book Antiqua" panose="02040602050305030304" pitchFamily="18" charset="0"/>
                        </a:rPr>
                        <a:t>Segudo ano B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275">
                <a:tc gridSpan="2"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Resiliência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90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Inteligência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90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Curso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140 Computação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Instituição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140 UNIFESP/UNESP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Minha Fórmula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TC = [</a:t>
                      </a:r>
                      <a:r>
                        <a:rPr lang="pt-BR" sz="1100" b="0" i="0" u="none" strike="noStrike" dirty="0" smtClean="0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90+90=180(x</a:t>
                      </a:r>
                      <a:r>
                        <a:rPr lang="pt-BR" sz="1100" b="0" i="0" u="none" strike="noStrike" dirty="0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)]_[</a:t>
                      </a:r>
                      <a:r>
                        <a:rPr lang="pt-BR" sz="1100" b="0" i="0" u="none" strike="noStrike" dirty="0" smtClean="0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140+140=280(y</a:t>
                      </a:r>
                      <a:r>
                        <a:rPr lang="pt-BR" sz="1100" b="0" i="0" u="none" strike="noStrike" dirty="0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)]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10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3047785" y="-26337357"/>
            <a:ext cx="12192000" cy="32773326"/>
            <a:chOff x="0" y="0"/>
            <a:chExt cx="12192000" cy="32773326"/>
          </a:xfrm>
        </p:grpSpPr>
        <p:grpSp>
          <p:nvGrpSpPr>
            <p:cNvPr id="4" name="Grupo 3"/>
            <p:cNvGrpSpPr/>
            <p:nvPr/>
          </p:nvGrpSpPr>
          <p:grpSpPr>
            <a:xfrm>
              <a:off x="0" y="0"/>
              <a:ext cx="12192000" cy="32773326"/>
              <a:chOff x="0" y="0"/>
              <a:chExt cx="12192000" cy="32773326"/>
            </a:xfrm>
          </p:grpSpPr>
          <p:pic>
            <p:nvPicPr>
              <p:cNvPr id="7" name="Imagem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/>
                </a:outerShdw>
              </a:effectLst>
            </p:spPr>
          </p:pic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52742"/>
                <a:ext cx="12192000" cy="6515100"/>
              </a:xfrm>
              <a:prstGeom prst="rect">
                <a:avLst/>
              </a:prstGeom>
            </p:spPr>
          </p:pic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915326"/>
                <a:ext cx="12192000" cy="6858000"/>
              </a:xfrm>
              <a:prstGeom prst="rect">
                <a:avLst/>
              </a:prstGeom>
            </p:spPr>
          </p:pic>
        </p:grpSp>
        <p:pic>
          <p:nvPicPr>
            <p:cNvPr id="8194" name="Picture 2" descr="Hanzo Overwatch Artworks 4k, HD Games, 4k Wallpapers, Images, Backgrounds,  Photos and Picture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162584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18" name="Grupo 8217"/>
          <p:cNvGrpSpPr/>
          <p:nvPr/>
        </p:nvGrpSpPr>
        <p:grpSpPr>
          <a:xfrm>
            <a:off x="1737414" y="2840927"/>
            <a:ext cx="8845853" cy="1980424"/>
            <a:chOff x="2418482" y="2660222"/>
            <a:chExt cx="8845853" cy="1980424"/>
          </a:xfrm>
        </p:grpSpPr>
        <p:grpSp>
          <p:nvGrpSpPr>
            <p:cNvPr id="8212" name="Grupo 8211"/>
            <p:cNvGrpSpPr/>
            <p:nvPr/>
          </p:nvGrpSpPr>
          <p:grpSpPr>
            <a:xfrm>
              <a:off x="2418482" y="3104439"/>
              <a:ext cx="8845853" cy="801733"/>
              <a:chOff x="2351916" y="3126472"/>
              <a:chExt cx="8845853" cy="801733"/>
            </a:xfrm>
          </p:grpSpPr>
          <p:grpSp>
            <p:nvGrpSpPr>
              <p:cNvPr id="8210" name="Grupo 8209"/>
              <p:cNvGrpSpPr/>
              <p:nvPr/>
            </p:nvGrpSpPr>
            <p:grpSpPr>
              <a:xfrm>
                <a:off x="2538826" y="3126472"/>
                <a:ext cx="8424744" cy="469133"/>
                <a:chOff x="2538826" y="3126472"/>
                <a:chExt cx="8424744" cy="469133"/>
              </a:xfrm>
            </p:grpSpPr>
            <p:cxnSp>
              <p:nvCxnSpPr>
                <p:cNvPr id="8204" name="Conector reto 8203"/>
                <p:cNvCxnSpPr/>
                <p:nvPr/>
              </p:nvCxnSpPr>
              <p:spPr>
                <a:xfrm flipV="1">
                  <a:off x="2538826" y="3560424"/>
                  <a:ext cx="8398307" cy="19684"/>
                </a:xfrm>
                <a:prstGeom prst="line">
                  <a:avLst/>
                </a:prstGeom>
                <a:ln>
                  <a:solidFill>
                    <a:srgbClr val="07E9F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208" name="Grupo 8207"/>
                <p:cNvGrpSpPr/>
                <p:nvPr/>
              </p:nvGrpSpPr>
              <p:grpSpPr>
                <a:xfrm>
                  <a:off x="2538826" y="3146156"/>
                  <a:ext cx="446868" cy="433952"/>
                  <a:chOff x="2538826" y="3146156"/>
                  <a:chExt cx="446868" cy="433952"/>
                </a:xfrm>
              </p:grpSpPr>
              <p:cxnSp>
                <p:nvCxnSpPr>
                  <p:cNvPr id="8206" name="Conector reto 8205"/>
                  <p:cNvCxnSpPr/>
                  <p:nvPr/>
                </p:nvCxnSpPr>
                <p:spPr>
                  <a:xfrm flipV="1">
                    <a:off x="2538826" y="3146156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Conector reto 150"/>
                  <p:cNvCxnSpPr/>
                  <p:nvPr/>
                </p:nvCxnSpPr>
                <p:spPr>
                  <a:xfrm flipV="1">
                    <a:off x="2985694" y="3161653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8" name="Grupo 157"/>
                <p:cNvGrpSpPr/>
                <p:nvPr/>
              </p:nvGrpSpPr>
              <p:grpSpPr>
                <a:xfrm>
                  <a:off x="3427083" y="3140537"/>
                  <a:ext cx="446868" cy="433952"/>
                  <a:chOff x="2538826" y="3146156"/>
                  <a:chExt cx="446868" cy="433952"/>
                </a:xfrm>
              </p:grpSpPr>
              <p:cxnSp>
                <p:nvCxnSpPr>
                  <p:cNvPr id="159" name="Conector reto 158"/>
                  <p:cNvCxnSpPr/>
                  <p:nvPr/>
                </p:nvCxnSpPr>
                <p:spPr>
                  <a:xfrm flipV="1">
                    <a:off x="2538826" y="3146156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Conector reto 159"/>
                  <p:cNvCxnSpPr/>
                  <p:nvPr/>
                </p:nvCxnSpPr>
                <p:spPr>
                  <a:xfrm flipV="1">
                    <a:off x="2985694" y="3161653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1" name="Grupo 160"/>
                <p:cNvGrpSpPr/>
                <p:nvPr/>
              </p:nvGrpSpPr>
              <p:grpSpPr>
                <a:xfrm>
                  <a:off x="4315340" y="3134220"/>
                  <a:ext cx="446868" cy="433952"/>
                  <a:chOff x="2538826" y="3146156"/>
                  <a:chExt cx="446868" cy="433952"/>
                </a:xfrm>
              </p:grpSpPr>
              <p:cxnSp>
                <p:nvCxnSpPr>
                  <p:cNvPr id="162" name="Conector reto 161"/>
                  <p:cNvCxnSpPr/>
                  <p:nvPr/>
                </p:nvCxnSpPr>
                <p:spPr>
                  <a:xfrm flipV="1">
                    <a:off x="2538826" y="3146156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Conector reto 162"/>
                  <p:cNvCxnSpPr/>
                  <p:nvPr/>
                </p:nvCxnSpPr>
                <p:spPr>
                  <a:xfrm flipV="1">
                    <a:off x="2985694" y="3161653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upo 163"/>
                <p:cNvGrpSpPr/>
                <p:nvPr/>
              </p:nvGrpSpPr>
              <p:grpSpPr>
                <a:xfrm>
                  <a:off x="5203597" y="3126472"/>
                  <a:ext cx="446868" cy="433952"/>
                  <a:chOff x="2538826" y="3146156"/>
                  <a:chExt cx="446868" cy="433952"/>
                </a:xfrm>
              </p:grpSpPr>
              <p:cxnSp>
                <p:nvCxnSpPr>
                  <p:cNvPr id="165" name="Conector reto 164"/>
                  <p:cNvCxnSpPr/>
                  <p:nvPr/>
                </p:nvCxnSpPr>
                <p:spPr>
                  <a:xfrm flipV="1">
                    <a:off x="2538826" y="3146156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Conector reto 165"/>
                  <p:cNvCxnSpPr/>
                  <p:nvPr/>
                </p:nvCxnSpPr>
                <p:spPr>
                  <a:xfrm flipV="1">
                    <a:off x="2985694" y="3161653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7" name="Grupo 166"/>
                <p:cNvGrpSpPr/>
                <p:nvPr/>
              </p:nvGrpSpPr>
              <p:grpSpPr>
                <a:xfrm>
                  <a:off x="6091854" y="3161653"/>
                  <a:ext cx="446868" cy="433952"/>
                  <a:chOff x="2538826" y="3146156"/>
                  <a:chExt cx="446868" cy="433952"/>
                </a:xfrm>
              </p:grpSpPr>
              <p:cxnSp>
                <p:nvCxnSpPr>
                  <p:cNvPr id="168" name="Conector reto 167"/>
                  <p:cNvCxnSpPr/>
                  <p:nvPr/>
                </p:nvCxnSpPr>
                <p:spPr>
                  <a:xfrm flipV="1">
                    <a:off x="2538826" y="3146156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Conector reto 168"/>
                  <p:cNvCxnSpPr/>
                  <p:nvPr/>
                </p:nvCxnSpPr>
                <p:spPr>
                  <a:xfrm flipV="1">
                    <a:off x="2985694" y="3161653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" name="Grupo 169"/>
                <p:cNvGrpSpPr/>
                <p:nvPr/>
              </p:nvGrpSpPr>
              <p:grpSpPr>
                <a:xfrm>
                  <a:off x="6975501" y="3146151"/>
                  <a:ext cx="446868" cy="433952"/>
                  <a:chOff x="2538826" y="3146156"/>
                  <a:chExt cx="446868" cy="433952"/>
                </a:xfrm>
              </p:grpSpPr>
              <p:cxnSp>
                <p:nvCxnSpPr>
                  <p:cNvPr id="171" name="Conector reto 170"/>
                  <p:cNvCxnSpPr/>
                  <p:nvPr/>
                </p:nvCxnSpPr>
                <p:spPr>
                  <a:xfrm flipV="1">
                    <a:off x="2538826" y="3146156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Conector reto 171"/>
                  <p:cNvCxnSpPr/>
                  <p:nvPr/>
                </p:nvCxnSpPr>
                <p:spPr>
                  <a:xfrm flipV="1">
                    <a:off x="2985694" y="3161653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upo 172"/>
                <p:cNvGrpSpPr/>
                <p:nvPr/>
              </p:nvGrpSpPr>
              <p:grpSpPr>
                <a:xfrm>
                  <a:off x="7857410" y="3146156"/>
                  <a:ext cx="446868" cy="433952"/>
                  <a:chOff x="2538826" y="3146156"/>
                  <a:chExt cx="446868" cy="433952"/>
                </a:xfrm>
              </p:grpSpPr>
              <p:cxnSp>
                <p:nvCxnSpPr>
                  <p:cNvPr id="174" name="Conector reto 173"/>
                  <p:cNvCxnSpPr/>
                  <p:nvPr/>
                </p:nvCxnSpPr>
                <p:spPr>
                  <a:xfrm flipV="1">
                    <a:off x="2538826" y="3146156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Conector reto 174"/>
                  <p:cNvCxnSpPr/>
                  <p:nvPr/>
                </p:nvCxnSpPr>
                <p:spPr>
                  <a:xfrm flipV="1">
                    <a:off x="2985694" y="3161653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" name="Grupo 175"/>
                <p:cNvGrpSpPr/>
                <p:nvPr/>
              </p:nvGrpSpPr>
              <p:grpSpPr>
                <a:xfrm>
                  <a:off x="8740188" y="3161648"/>
                  <a:ext cx="446868" cy="433952"/>
                  <a:chOff x="2538826" y="3146156"/>
                  <a:chExt cx="446868" cy="433952"/>
                </a:xfrm>
              </p:grpSpPr>
              <p:cxnSp>
                <p:nvCxnSpPr>
                  <p:cNvPr id="177" name="Conector reto 176"/>
                  <p:cNvCxnSpPr/>
                  <p:nvPr/>
                </p:nvCxnSpPr>
                <p:spPr>
                  <a:xfrm flipV="1">
                    <a:off x="2538826" y="3146156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Conector reto 177"/>
                  <p:cNvCxnSpPr/>
                  <p:nvPr/>
                </p:nvCxnSpPr>
                <p:spPr>
                  <a:xfrm flipV="1">
                    <a:off x="2985694" y="3161653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" name="Grupo 178"/>
                <p:cNvGrpSpPr/>
                <p:nvPr/>
              </p:nvGrpSpPr>
              <p:grpSpPr>
                <a:xfrm>
                  <a:off x="9633924" y="3132788"/>
                  <a:ext cx="446868" cy="433952"/>
                  <a:chOff x="2538826" y="3146156"/>
                  <a:chExt cx="446868" cy="433952"/>
                </a:xfrm>
              </p:grpSpPr>
              <p:cxnSp>
                <p:nvCxnSpPr>
                  <p:cNvPr id="180" name="Conector reto 179"/>
                  <p:cNvCxnSpPr/>
                  <p:nvPr/>
                </p:nvCxnSpPr>
                <p:spPr>
                  <a:xfrm flipV="1">
                    <a:off x="2538826" y="3146156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Conector reto 180"/>
                  <p:cNvCxnSpPr/>
                  <p:nvPr/>
                </p:nvCxnSpPr>
                <p:spPr>
                  <a:xfrm flipV="1">
                    <a:off x="2985694" y="3161653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upo 182"/>
                <p:cNvGrpSpPr/>
                <p:nvPr/>
              </p:nvGrpSpPr>
              <p:grpSpPr>
                <a:xfrm>
                  <a:off x="10516702" y="3128564"/>
                  <a:ext cx="446868" cy="433952"/>
                  <a:chOff x="2538826" y="3146156"/>
                  <a:chExt cx="446868" cy="433952"/>
                </a:xfrm>
              </p:grpSpPr>
              <p:cxnSp>
                <p:nvCxnSpPr>
                  <p:cNvPr id="184" name="Conector reto 183"/>
                  <p:cNvCxnSpPr/>
                  <p:nvPr/>
                </p:nvCxnSpPr>
                <p:spPr>
                  <a:xfrm flipV="1">
                    <a:off x="2538826" y="3146156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Conector reto 184"/>
                  <p:cNvCxnSpPr/>
                  <p:nvPr/>
                </p:nvCxnSpPr>
                <p:spPr>
                  <a:xfrm flipV="1">
                    <a:off x="2985694" y="3161653"/>
                    <a:ext cx="0" cy="418455"/>
                  </a:xfrm>
                  <a:prstGeom prst="line">
                    <a:avLst/>
                  </a:prstGeom>
                  <a:ln>
                    <a:solidFill>
                      <a:srgbClr val="07E9F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211" name="Retângulo 8210"/>
              <p:cNvSpPr/>
              <p:nvPr/>
            </p:nvSpPr>
            <p:spPr>
              <a:xfrm>
                <a:off x="2351916" y="3618841"/>
                <a:ext cx="3738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40</a:t>
                </a:r>
                <a:endParaRPr lang="pt-BR" sz="1100" dirty="0"/>
              </a:p>
            </p:txBody>
          </p:sp>
          <p:sp>
            <p:nvSpPr>
              <p:cNvPr id="188" name="Retângulo 187"/>
              <p:cNvSpPr/>
              <p:nvPr/>
            </p:nvSpPr>
            <p:spPr>
              <a:xfrm>
                <a:off x="2798784" y="3624149"/>
                <a:ext cx="3738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60</a:t>
                </a:r>
                <a:endParaRPr lang="pt-BR" sz="1100" dirty="0"/>
              </a:p>
            </p:txBody>
          </p:sp>
          <p:sp>
            <p:nvSpPr>
              <p:cNvPr id="189" name="Retângulo 188"/>
              <p:cNvSpPr/>
              <p:nvPr/>
            </p:nvSpPr>
            <p:spPr>
              <a:xfrm>
                <a:off x="3240173" y="3618841"/>
                <a:ext cx="3738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80</a:t>
                </a:r>
                <a:endParaRPr lang="pt-BR" sz="1100" dirty="0"/>
              </a:p>
            </p:txBody>
          </p:sp>
          <p:sp>
            <p:nvSpPr>
              <p:cNvPr id="190" name="Retângulo 189"/>
              <p:cNvSpPr/>
              <p:nvPr/>
            </p:nvSpPr>
            <p:spPr>
              <a:xfrm>
                <a:off x="3687041" y="3620855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100</a:t>
                </a:r>
                <a:endParaRPr lang="pt-BR" sz="1100" dirty="0"/>
              </a:p>
            </p:txBody>
          </p:sp>
          <p:sp>
            <p:nvSpPr>
              <p:cNvPr id="191" name="Retângulo 190"/>
              <p:cNvSpPr/>
              <p:nvPr/>
            </p:nvSpPr>
            <p:spPr>
              <a:xfrm>
                <a:off x="4128430" y="3625607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120</a:t>
                </a:r>
                <a:endParaRPr lang="pt-BR" sz="1100" dirty="0"/>
              </a:p>
            </p:txBody>
          </p:sp>
          <p:sp>
            <p:nvSpPr>
              <p:cNvPr id="192" name="Retângulo 191"/>
              <p:cNvSpPr/>
              <p:nvPr/>
            </p:nvSpPr>
            <p:spPr>
              <a:xfrm>
                <a:off x="4575298" y="3630915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140</a:t>
                </a:r>
                <a:endParaRPr lang="pt-BR" sz="1100" dirty="0"/>
              </a:p>
            </p:txBody>
          </p:sp>
          <p:sp>
            <p:nvSpPr>
              <p:cNvPr id="193" name="Retângulo 192"/>
              <p:cNvSpPr/>
              <p:nvPr/>
            </p:nvSpPr>
            <p:spPr>
              <a:xfrm>
                <a:off x="5016687" y="3625607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160</a:t>
                </a:r>
                <a:endParaRPr lang="pt-BR" sz="1100" dirty="0"/>
              </a:p>
            </p:txBody>
          </p:sp>
          <p:sp>
            <p:nvSpPr>
              <p:cNvPr id="194" name="Retângulo 193"/>
              <p:cNvSpPr/>
              <p:nvPr/>
            </p:nvSpPr>
            <p:spPr>
              <a:xfrm>
                <a:off x="5463555" y="3627621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180</a:t>
                </a:r>
                <a:endParaRPr lang="pt-BR" sz="1100" dirty="0"/>
              </a:p>
            </p:txBody>
          </p:sp>
          <p:sp>
            <p:nvSpPr>
              <p:cNvPr id="195" name="Retângulo 194"/>
              <p:cNvSpPr/>
              <p:nvPr/>
            </p:nvSpPr>
            <p:spPr>
              <a:xfrm>
                <a:off x="5920597" y="3628049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200</a:t>
                </a:r>
                <a:endParaRPr lang="pt-BR" sz="1100" dirty="0"/>
              </a:p>
            </p:txBody>
          </p:sp>
          <p:sp>
            <p:nvSpPr>
              <p:cNvPr id="196" name="Retângulo 195"/>
              <p:cNvSpPr/>
              <p:nvPr/>
            </p:nvSpPr>
            <p:spPr>
              <a:xfrm>
                <a:off x="6367465" y="3633357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220</a:t>
                </a:r>
                <a:endParaRPr lang="pt-BR" sz="1100" dirty="0"/>
              </a:p>
            </p:txBody>
          </p:sp>
          <p:sp>
            <p:nvSpPr>
              <p:cNvPr id="197" name="Retângulo 196"/>
              <p:cNvSpPr/>
              <p:nvPr/>
            </p:nvSpPr>
            <p:spPr>
              <a:xfrm>
                <a:off x="6808854" y="3628049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240</a:t>
                </a:r>
                <a:endParaRPr lang="pt-BR" sz="1100" dirty="0"/>
              </a:p>
            </p:txBody>
          </p:sp>
          <p:sp>
            <p:nvSpPr>
              <p:cNvPr id="198" name="Retângulo 197"/>
              <p:cNvSpPr/>
              <p:nvPr/>
            </p:nvSpPr>
            <p:spPr>
              <a:xfrm>
                <a:off x="7255722" y="3630063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260</a:t>
                </a:r>
                <a:endParaRPr lang="pt-BR" sz="1100" dirty="0"/>
              </a:p>
            </p:txBody>
          </p:sp>
          <p:sp>
            <p:nvSpPr>
              <p:cNvPr id="199" name="Retângulo 198"/>
              <p:cNvSpPr/>
              <p:nvPr/>
            </p:nvSpPr>
            <p:spPr>
              <a:xfrm>
                <a:off x="7618620" y="3633357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280</a:t>
                </a:r>
                <a:endParaRPr lang="pt-BR" sz="1100" dirty="0"/>
              </a:p>
            </p:txBody>
          </p:sp>
          <p:sp>
            <p:nvSpPr>
              <p:cNvPr id="200" name="Retângulo 199"/>
              <p:cNvSpPr/>
              <p:nvPr/>
            </p:nvSpPr>
            <p:spPr>
              <a:xfrm>
                <a:off x="8065488" y="3638665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300</a:t>
                </a:r>
                <a:endParaRPr lang="pt-BR" sz="1100" dirty="0"/>
              </a:p>
            </p:txBody>
          </p:sp>
          <p:sp>
            <p:nvSpPr>
              <p:cNvPr id="201" name="Retângulo 200"/>
              <p:cNvSpPr/>
              <p:nvPr/>
            </p:nvSpPr>
            <p:spPr>
              <a:xfrm>
                <a:off x="8506877" y="3633357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320</a:t>
                </a:r>
                <a:endParaRPr lang="pt-BR" sz="1100" dirty="0"/>
              </a:p>
            </p:txBody>
          </p:sp>
          <p:sp>
            <p:nvSpPr>
              <p:cNvPr id="202" name="Retângulo 201"/>
              <p:cNvSpPr/>
              <p:nvPr/>
            </p:nvSpPr>
            <p:spPr>
              <a:xfrm>
                <a:off x="8985618" y="3636011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340</a:t>
                </a:r>
                <a:endParaRPr lang="pt-BR" sz="1100" dirty="0"/>
              </a:p>
            </p:txBody>
          </p:sp>
          <p:sp>
            <p:nvSpPr>
              <p:cNvPr id="203" name="Retângulo 202"/>
              <p:cNvSpPr/>
              <p:nvPr/>
            </p:nvSpPr>
            <p:spPr>
              <a:xfrm>
                <a:off x="9393739" y="3661287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360</a:t>
                </a:r>
                <a:endParaRPr lang="pt-BR" sz="1100" dirty="0"/>
              </a:p>
            </p:txBody>
          </p:sp>
          <p:sp>
            <p:nvSpPr>
              <p:cNvPr id="204" name="Retângulo 203"/>
              <p:cNvSpPr/>
              <p:nvPr/>
            </p:nvSpPr>
            <p:spPr>
              <a:xfrm>
                <a:off x="9852212" y="3666595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380</a:t>
                </a:r>
                <a:endParaRPr lang="pt-BR" sz="1100" dirty="0"/>
              </a:p>
            </p:txBody>
          </p:sp>
          <p:sp>
            <p:nvSpPr>
              <p:cNvPr id="205" name="Retângulo 204"/>
              <p:cNvSpPr/>
              <p:nvPr/>
            </p:nvSpPr>
            <p:spPr>
              <a:xfrm>
                <a:off x="10293601" y="3661287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400</a:t>
                </a:r>
                <a:endParaRPr lang="pt-BR" sz="1100" dirty="0"/>
              </a:p>
            </p:txBody>
          </p:sp>
          <p:sp>
            <p:nvSpPr>
              <p:cNvPr id="206" name="Retângulo 205"/>
              <p:cNvSpPr/>
              <p:nvPr/>
            </p:nvSpPr>
            <p:spPr>
              <a:xfrm>
                <a:off x="10729371" y="3653091"/>
                <a:ext cx="4683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i="1" dirty="0" smtClean="0">
                    <a:solidFill>
                      <a:srgbClr val="07E9F5"/>
                    </a:solidFill>
                    <a:latin typeface="Arial Black" panose="020B0A04020102020204" pitchFamily="34" charset="0"/>
                  </a:rPr>
                  <a:t>420</a:t>
                </a:r>
                <a:endParaRPr lang="pt-BR" sz="1100" dirty="0"/>
              </a:p>
            </p:txBody>
          </p:sp>
        </p:grpSp>
        <p:sp>
          <p:nvSpPr>
            <p:cNvPr id="8213" name="Retângulo 8212"/>
            <p:cNvSpPr/>
            <p:nvPr/>
          </p:nvSpPr>
          <p:spPr>
            <a:xfrm>
              <a:off x="4988210" y="2660222"/>
              <a:ext cx="105580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3200" b="1" i="1" dirty="0">
                  <a:solidFill>
                    <a:srgbClr val="07E9F5"/>
                  </a:solidFill>
                  <a:latin typeface="Algerian" panose="04020705040A02060702" pitchFamily="82" charset="0"/>
                </a:rPr>
                <a:t>X</a:t>
              </a:r>
              <a:endParaRPr lang="pt-BR" sz="5400" dirty="0">
                <a:solidFill>
                  <a:srgbClr val="07E9F5"/>
                </a:solidFill>
                <a:latin typeface="Algerian" panose="04020705040A02060702" pitchFamily="82" charset="0"/>
              </a:endParaRPr>
            </a:p>
          </p:txBody>
        </p:sp>
        <p:sp>
          <p:nvSpPr>
            <p:cNvPr id="8214" name="Retângulo 8213"/>
            <p:cNvSpPr/>
            <p:nvPr/>
          </p:nvSpPr>
          <p:spPr>
            <a:xfrm>
              <a:off x="7216663" y="2660488"/>
              <a:ext cx="93326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3200" b="1" i="1" dirty="0" smtClean="0">
                  <a:solidFill>
                    <a:srgbClr val="07E9F5"/>
                  </a:solidFill>
                  <a:latin typeface="Algerian" panose="04020705040A02060702" pitchFamily="82" charset="0"/>
                </a:rPr>
                <a:t>Y</a:t>
              </a:r>
              <a:endParaRPr lang="pt-BR" sz="5400" dirty="0">
                <a:solidFill>
                  <a:srgbClr val="07E9F5"/>
                </a:solidFill>
                <a:latin typeface="Algerian" panose="04020705040A02060702" pitchFamily="82" charset="0"/>
              </a:endParaRPr>
            </a:p>
          </p:txBody>
        </p:sp>
        <p:sp>
          <p:nvSpPr>
            <p:cNvPr id="8215" name="Chave esquerda 8214"/>
            <p:cNvSpPr/>
            <p:nvPr/>
          </p:nvSpPr>
          <p:spPr>
            <a:xfrm rot="16200000">
              <a:off x="6524703" y="3155939"/>
              <a:ext cx="701433" cy="2267981"/>
            </a:xfrm>
            <a:prstGeom prst="leftBrace">
              <a:avLst/>
            </a:prstGeom>
            <a:ln w="57150">
              <a:solidFill>
                <a:srgbClr val="07E9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224" name="Grupo 8223"/>
          <p:cNvGrpSpPr/>
          <p:nvPr/>
        </p:nvGrpSpPr>
        <p:grpSpPr>
          <a:xfrm>
            <a:off x="-846246" y="-846592"/>
            <a:ext cx="13749210" cy="8544587"/>
            <a:chOff x="-846246" y="-846592"/>
            <a:chExt cx="13749210" cy="8544587"/>
          </a:xfrm>
          <a:blipFill>
            <a:blip r:embed="rId6"/>
            <a:stretch>
              <a:fillRect/>
            </a:stretch>
          </a:blipFill>
        </p:grpSpPr>
        <p:grpSp>
          <p:nvGrpSpPr>
            <p:cNvPr id="8223" name="Grupo 8222"/>
            <p:cNvGrpSpPr/>
            <p:nvPr/>
          </p:nvGrpSpPr>
          <p:grpSpPr>
            <a:xfrm>
              <a:off x="7326773" y="-846592"/>
              <a:ext cx="5576191" cy="8544587"/>
              <a:chOff x="7237628" y="-846592"/>
              <a:chExt cx="5576191" cy="8544587"/>
            </a:xfrm>
            <a:grpFill/>
          </p:grpSpPr>
          <p:sp>
            <p:nvSpPr>
              <p:cNvPr id="8217" name="Retângulo de cantos arredondados 8216"/>
              <p:cNvSpPr/>
              <p:nvPr/>
            </p:nvSpPr>
            <p:spPr>
              <a:xfrm rot="2026230">
                <a:off x="10679908" y="-543595"/>
                <a:ext cx="1903818" cy="14224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3" name="Retângulo de cantos arredondados 212"/>
              <p:cNvSpPr/>
              <p:nvPr/>
            </p:nvSpPr>
            <p:spPr>
              <a:xfrm rot="2026230">
                <a:off x="8498023" y="-846592"/>
                <a:ext cx="1903818" cy="14224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4" name="Retângulo de cantos arredondados 213"/>
              <p:cNvSpPr/>
              <p:nvPr/>
            </p:nvSpPr>
            <p:spPr>
              <a:xfrm rot="2026230">
                <a:off x="9557417" y="1188060"/>
                <a:ext cx="3256402" cy="202423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5" name="Retângulo de cantos arredondados 214"/>
              <p:cNvSpPr/>
              <p:nvPr/>
            </p:nvSpPr>
            <p:spPr>
              <a:xfrm rot="2026230">
                <a:off x="8274533" y="620931"/>
                <a:ext cx="1242116" cy="90399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6" name="Retângulo de cantos arredondados 215"/>
              <p:cNvSpPr/>
              <p:nvPr/>
            </p:nvSpPr>
            <p:spPr>
              <a:xfrm rot="2026230">
                <a:off x="7237628" y="-139405"/>
                <a:ext cx="1048155" cy="86563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4" name="Retângulo de cantos arredondados 223"/>
              <p:cNvSpPr/>
              <p:nvPr/>
            </p:nvSpPr>
            <p:spPr>
              <a:xfrm rot="2026230">
                <a:off x="10711750" y="5105948"/>
                <a:ext cx="1903818" cy="14224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5" name="Retângulo de cantos arredondados 224"/>
              <p:cNvSpPr/>
              <p:nvPr/>
            </p:nvSpPr>
            <p:spPr>
              <a:xfrm rot="2026230">
                <a:off x="9430087" y="6275595"/>
                <a:ext cx="1903818" cy="14224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222" name="Grupo 8221"/>
            <p:cNvGrpSpPr/>
            <p:nvPr/>
          </p:nvGrpSpPr>
          <p:grpSpPr>
            <a:xfrm>
              <a:off x="-846246" y="-620569"/>
              <a:ext cx="5058576" cy="8212835"/>
              <a:chOff x="-935391" y="-620569"/>
              <a:chExt cx="5058576" cy="8212835"/>
            </a:xfrm>
            <a:grpFill/>
          </p:grpSpPr>
          <p:sp>
            <p:nvSpPr>
              <p:cNvPr id="221" name="Retângulo de cantos arredondados 220"/>
              <p:cNvSpPr/>
              <p:nvPr/>
            </p:nvSpPr>
            <p:spPr>
              <a:xfrm rot="2026230">
                <a:off x="-570131" y="-620569"/>
                <a:ext cx="1625200" cy="110101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8221" name="Grupo 8220"/>
              <p:cNvGrpSpPr/>
              <p:nvPr/>
            </p:nvGrpSpPr>
            <p:grpSpPr>
              <a:xfrm>
                <a:off x="-935391" y="48931"/>
                <a:ext cx="5058576" cy="7543335"/>
                <a:chOff x="-986153" y="48931"/>
                <a:chExt cx="5058576" cy="7543335"/>
              </a:xfrm>
              <a:grpFill/>
            </p:grpSpPr>
            <p:sp>
              <p:nvSpPr>
                <p:cNvPr id="217" name="Retângulo de cantos arredondados 216"/>
                <p:cNvSpPr/>
                <p:nvPr/>
              </p:nvSpPr>
              <p:spPr>
                <a:xfrm rot="2026230">
                  <a:off x="-986153" y="5760536"/>
                  <a:ext cx="1903818" cy="142240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8" name="Retângulo de cantos arredondados 217"/>
                <p:cNvSpPr/>
                <p:nvPr/>
              </p:nvSpPr>
              <p:spPr>
                <a:xfrm rot="2026230">
                  <a:off x="-762853" y="3572628"/>
                  <a:ext cx="2819325" cy="1997475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" name="Retângulo de cantos arredondados 218"/>
                <p:cNvSpPr/>
                <p:nvPr/>
              </p:nvSpPr>
              <p:spPr>
                <a:xfrm rot="2026230">
                  <a:off x="1182852" y="6169866"/>
                  <a:ext cx="1903818" cy="142240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0" name="Retângulo de cantos arredondados 219"/>
                <p:cNvSpPr/>
                <p:nvPr/>
              </p:nvSpPr>
              <p:spPr>
                <a:xfrm rot="2026230">
                  <a:off x="2168605" y="4805149"/>
                  <a:ext cx="1903818" cy="142240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Retângulo de cantos arredondados 221"/>
                <p:cNvSpPr/>
                <p:nvPr/>
              </p:nvSpPr>
              <p:spPr>
                <a:xfrm rot="2026230">
                  <a:off x="1104188" y="48931"/>
                  <a:ext cx="1903818" cy="142240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Retângulo de cantos arredondados 222"/>
                <p:cNvSpPr/>
                <p:nvPr/>
              </p:nvSpPr>
              <p:spPr>
                <a:xfrm rot="2026230">
                  <a:off x="-553974" y="1126023"/>
                  <a:ext cx="1903818" cy="142240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220" name="Retângulo de cantos arredondados 8219"/>
                <p:cNvSpPr/>
                <p:nvPr/>
              </p:nvSpPr>
              <p:spPr>
                <a:xfrm rot="18156042">
                  <a:off x="1741949" y="1917794"/>
                  <a:ext cx="628299" cy="864987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4005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3440" cy="6858000"/>
          </a:xfrm>
          <a:prstGeom prst="rect">
            <a:avLst/>
          </a:prstGeom>
        </p:spPr>
      </p:pic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241319"/>
              </p:ext>
            </p:extLst>
          </p:nvPr>
        </p:nvGraphicFramePr>
        <p:xfrm>
          <a:off x="2194560" y="4132808"/>
          <a:ext cx="9855201" cy="4013676"/>
        </p:xfrm>
        <a:graphic>
          <a:graphicData uri="http://schemas.openxmlformats.org/drawingml/2006/table">
            <a:tbl>
              <a:tblPr/>
              <a:tblGrid>
                <a:gridCol w="2199566"/>
                <a:gridCol w="4951405"/>
                <a:gridCol w="266614"/>
                <a:gridCol w="609404"/>
                <a:gridCol w="609404"/>
                <a:gridCol w="609404"/>
                <a:gridCol w="609404"/>
              </a:tblGrid>
              <a:tr h="443706">
                <a:tc gridSpan="2"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Minha Diferença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X E Y = 5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275">
                <a:tc gridSpan="2"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Muito bom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Bom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7E9F5"/>
                          </a:solidFill>
                          <a:effectLst/>
                          <a:latin typeface="Arial Black" panose="020B0A04020102020204" pitchFamily="34" charset="0"/>
                        </a:rPr>
                        <a:t>De 05 A 07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Razoável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De 08 A 11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Insuficiente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De 12 A 14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Péssimo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15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7E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etângulo 9"/>
          <p:cNvSpPr/>
          <p:nvPr/>
        </p:nvSpPr>
        <p:spPr>
          <a:xfrm>
            <a:off x="6809800" y="-222068"/>
            <a:ext cx="52399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i="1" dirty="0" err="1">
                <a:solidFill>
                  <a:srgbClr val="00ED47"/>
                </a:solidFill>
                <a:latin typeface="Arial Black" panose="020B0A04020102020204" pitchFamily="34" charset="0"/>
              </a:rPr>
              <a:t>Resultado</a:t>
            </a:r>
            <a:endParaRPr lang="pt-BR" dirty="0">
              <a:solidFill>
                <a:srgbClr val="00E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9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59649"/>
          </a:xfrm>
        </p:spPr>
      </p:pic>
    </p:spTree>
    <p:extLst>
      <p:ext uri="{BB962C8B-B14F-4D97-AF65-F5344CB8AC3E}">
        <p14:creationId xmlns:p14="http://schemas.microsoft.com/office/powerpoint/2010/main" val="120077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9BE4D87F-76C1-DB5D-6D5E-A77489053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89" t="9091" r="20374"/>
          <a:stretch/>
        </p:blipFill>
        <p:spPr>
          <a:xfrm>
            <a:off x="3394092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6C1F1A6-2294-B0C1-7252-91DEF0221613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 dirty="0" err="1">
                <a:solidFill>
                  <a:srgbClr val="00ED47"/>
                </a:solidFill>
                <a:latin typeface="Verdana Pro Black"/>
                <a:ea typeface="+mj-ea"/>
                <a:cs typeface="+mj-cs"/>
              </a:rPr>
              <a:t>Atividade</a:t>
            </a:r>
            <a:r>
              <a:rPr lang="en-US" sz="4800" i="1" dirty="0">
                <a:solidFill>
                  <a:srgbClr val="00ED47"/>
                </a:solidFill>
                <a:latin typeface="Verdana Pro Black"/>
                <a:ea typeface="+mj-ea"/>
                <a:cs typeface="+mj-cs"/>
              </a:rPr>
              <a:t> de </a:t>
            </a:r>
            <a:r>
              <a:rPr lang="en-US" sz="4800" i="1" dirty="0" err="1">
                <a:solidFill>
                  <a:srgbClr val="00ED47"/>
                </a:solidFill>
                <a:latin typeface="Verdana Pro Black"/>
                <a:ea typeface="+mj-ea"/>
                <a:cs typeface="+mj-cs"/>
              </a:rPr>
              <a:t>História</a:t>
            </a:r>
            <a:endParaRPr lang="en-US" sz="4800" i="1" dirty="0">
              <a:solidFill>
                <a:srgbClr val="00ED47"/>
              </a:solidFill>
              <a:latin typeface="Verdana Pro Black"/>
              <a:ea typeface="+mj-ea"/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07338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57470"/>
              </p:ext>
            </p:extLst>
          </p:nvPr>
        </p:nvGraphicFramePr>
        <p:xfrm>
          <a:off x="94130" y="3641712"/>
          <a:ext cx="10533527" cy="3168477"/>
        </p:xfrm>
        <a:graphic>
          <a:graphicData uri="http://schemas.openxmlformats.org/drawingml/2006/table">
            <a:tbl>
              <a:tblPr/>
              <a:tblGrid>
                <a:gridCol w="2106582"/>
                <a:gridCol w="4701730"/>
                <a:gridCol w="253171"/>
                <a:gridCol w="578674"/>
                <a:gridCol w="578674"/>
                <a:gridCol w="578674"/>
                <a:gridCol w="578674"/>
                <a:gridCol w="578674"/>
                <a:gridCol w="578674"/>
              </a:tblGrid>
              <a:tr h="271331">
                <a:tc gridSpan="2">
                  <a:txBody>
                    <a:bodyPr/>
                    <a:lstStyle/>
                    <a:p>
                      <a:pPr algn="ctr" fontAlgn="ctr"/>
                      <a:endParaRPr lang="pt-BR" sz="13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ED47"/>
                          </a:solidFill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  <a:r>
                        <a:rPr lang="pt-BR" sz="1300" b="0" i="0" u="none" strike="noStrike" dirty="0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Nome Completo</a:t>
                      </a:r>
                      <a:endParaRPr lang="pt-BR" sz="1300" b="0" i="0" u="none" strike="noStrike" dirty="0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Danilo Santos Soares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22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Escola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Etec Zona Leste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Curso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Desenvolvimento de Sistema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Ano e Turma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 err="1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Segudo</a:t>
                      </a:r>
                      <a:r>
                        <a:rPr lang="pt-BR" sz="1000" b="0" i="0" u="none" strike="noStrike" dirty="0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 ano B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Prova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Enem 2021 Cor Azul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 gridSpan="2">
                  <a:txBody>
                    <a:bodyPr/>
                    <a:lstStyle/>
                    <a:p>
                      <a:pPr algn="ctr" fontAlgn="ctr"/>
                      <a:endParaRPr lang="pt-BR" sz="1300" b="0" i="0" u="none" strike="noStrike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A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59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B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57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1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C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64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163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163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-5991843" y="-2571968"/>
            <a:ext cx="22441454" cy="17965041"/>
            <a:chOff x="-5991843" y="-2571968"/>
            <a:chExt cx="22441454" cy="17965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BCC09762-3ED0-AA5C-2E87-ADE7CACEA25E}"/>
                </a:ext>
              </a:extLst>
            </p:cNvPr>
            <p:cNvGrpSpPr/>
            <p:nvPr/>
          </p:nvGrpSpPr>
          <p:grpSpPr>
            <a:xfrm>
              <a:off x="3178511" y="-2571968"/>
              <a:ext cx="13271100" cy="6213680"/>
              <a:chOff x="3750892" y="-2009902"/>
              <a:chExt cx="13271100" cy="621368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67D06575-66AE-1759-F455-372A4F632CB0}"/>
                  </a:ext>
                </a:extLst>
              </p:cNvPr>
              <p:cNvSpPr/>
              <p:nvPr/>
            </p:nvSpPr>
            <p:spPr>
              <a:xfrm rot="-2400000">
                <a:off x="6798892" y="-370883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DA5AB12A-9CE8-02E7-1693-2646FE412CE5}"/>
                  </a:ext>
                </a:extLst>
              </p:cNvPr>
              <p:cNvSpPr/>
              <p:nvPr/>
            </p:nvSpPr>
            <p:spPr>
              <a:xfrm rot="-2400000">
                <a:off x="9895881" y="1367445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F1E927C4-82E4-F074-0D32-8BDBFB533CEE}"/>
                  </a:ext>
                </a:extLst>
              </p:cNvPr>
              <p:cNvSpPr/>
              <p:nvPr/>
            </p:nvSpPr>
            <p:spPr>
              <a:xfrm rot="-2400000">
                <a:off x="3750892" y="-2009902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7">
              <a:extLst>
                <a:ext uri="{FF2B5EF4-FFF2-40B4-BE49-F238E27FC236}">
                  <a16:creationId xmlns:a16="http://schemas.microsoft.com/office/drawing/2014/main" xmlns="" id="{BCC09762-3ED0-AA5C-2E87-ADE7CACEA25E}"/>
                </a:ext>
              </a:extLst>
            </p:cNvPr>
            <p:cNvGrpSpPr/>
            <p:nvPr/>
          </p:nvGrpSpPr>
          <p:grpSpPr>
            <a:xfrm>
              <a:off x="-5991843" y="9179393"/>
              <a:ext cx="13271100" cy="6213680"/>
              <a:chOff x="3750892" y="-2009902"/>
              <a:chExt cx="13271100" cy="6213680"/>
            </a:xfrm>
            <a:blipFill>
              <a:blip r:embed="rId3"/>
              <a:stretch>
                <a:fillRect/>
              </a:stretch>
            </a:blipFill>
          </p:grpSpPr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xmlns="" id="{67D06575-66AE-1759-F455-372A4F632CB0}"/>
                  </a:ext>
                </a:extLst>
              </p:cNvPr>
              <p:cNvSpPr/>
              <p:nvPr/>
            </p:nvSpPr>
            <p:spPr>
              <a:xfrm rot="-2400000">
                <a:off x="6798892" y="-370883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xmlns="" id="{DA5AB12A-9CE8-02E7-1693-2646FE412CE5}"/>
                  </a:ext>
                </a:extLst>
              </p:cNvPr>
              <p:cNvSpPr/>
              <p:nvPr/>
            </p:nvSpPr>
            <p:spPr>
              <a:xfrm rot="19200000">
                <a:off x="9895881" y="1367445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6">
                <a:extLst>
                  <a:ext uri="{FF2B5EF4-FFF2-40B4-BE49-F238E27FC236}">
                    <a16:creationId xmlns:a16="http://schemas.microsoft.com/office/drawing/2014/main" xmlns="" id="{F1E927C4-82E4-F074-0D32-8BDBFB533CEE}"/>
                  </a:ext>
                </a:extLst>
              </p:cNvPr>
              <p:cNvSpPr/>
              <p:nvPr/>
            </p:nvSpPr>
            <p:spPr>
              <a:xfrm rot="-2400000">
                <a:off x="3750892" y="-2009902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317928"/>
              </p:ext>
            </p:extLst>
          </p:nvPr>
        </p:nvGraphicFramePr>
        <p:xfrm>
          <a:off x="5138135" y="7530044"/>
          <a:ext cx="7667377" cy="3185559"/>
        </p:xfrm>
        <a:graphic>
          <a:graphicData uri="http://schemas.openxmlformats.org/drawingml/2006/table">
            <a:tbl>
              <a:tblPr/>
              <a:tblGrid>
                <a:gridCol w="2101024"/>
                <a:gridCol w="4729580"/>
                <a:gridCol w="254670"/>
                <a:gridCol w="582103"/>
              </a:tblGrid>
              <a:tr h="2745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smtClean="0">
                          <a:solidFill>
                            <a:srgbClr val="9FD356"/>
                          </a:solidFill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endParaRPr lang="pt-BR" sz="14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Nome Completo</a:t>
                      </a:r>
                      <a:endParaRPr lang="pt-BR" sz="1400" b="0" i="0" u="none" strike="noStrike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Danilo Santos Soares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Escola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Etec Zona Leste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Curso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Desenvolvimento de Sistema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8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Ano e Turma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Segudo ano B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Prova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Enem 2022 Cor Azul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 gridSpan="2"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B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70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C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374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374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upo 7"/>
          <p:cNvGrpSpPr/>
          <p:nvPr/>
        </p:nvGrpSpPr>
        <p:grpSpPr>
          <a:xfrm>
            <a:off x="55784" y="2063186"/>
            <a:ext cx="13374822" cy="10252899"/>
            <a:chOff x="55784" y="2063186"/>
            <a:chExt cx="13374822" cy="10252899"/>
          </a:xfrm>
        </p:grpSpPr>
        <p:sp>
          <p:nvSpPr>
            <p:cNvPr id="6" name="Retângulo 5"/>
            <p:cNvSpPr/>
            <p:nvPr/>
          </p:nvSpPr>
          <p:spPr>
            <a:xfrm>
              <a:off x="55784" y="2063186"/>
              <a:ext cx="4631653" cy="1277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4000" b="1" i="1" dirty="0" smtClean="0">
                  <a:solidFill>
                    <a:srgbClr val="00ED47"/>
                  </a:solidFill>
                  <a:latin typeface="Arial Black" panose="020B0A04020102020204" pitchFamily="34" charset="0"/>
                </a:rPr>
                <a:t>Meus </a:t>
              </a:r>
              <a:r>
                <a:rPr lang="en-US" sz="4000" b="1" i="1" dirty="0" err="1" smtClean="0">
                  <a:solidFill>
                    <a:srgbClr val="00ED47"/>
                  </a:solidFill>
                  <a:latin typeface="Arial Black" panose="020B0A04020102020204" pitchFamily="34" charset="0"/>
                </a:rPr>
                <a:t>resutados</a:t>
              </a:r>
              <a:endParaRPr lang="en-US" sz="4000" b="1" i="1" dirty="0" smtClean="0">
                <a:solidFill>
                  <a:srgbClr val="00ED47"/>
                </a:solidFill>
                <a:latin typeface="Arial Black" panose="020B0A04020102020204" pitchFamily="34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4000" b="1" i="1" dirty="0" smtClean="0">
                  <a:solidFill>
                    <a:srgbClr val="00ED47"/>
                  </a:solidFill>
                  <a:latin typeface="Arial Black" panose="020B0A04020102020204" pitchFamily="34" charset="0"/>
                  <a:cs typeface="Calibri Light"/>
                </a:rPr>
                <a:t>ENEM 2021</a:t>
              </a:r>
              <a:endParaRPr lang="en-US" sz="4000" b="1" i="1" dirty="0">
                <a:solidFill>
                  <a:srgbClr val="00ED47"/>
                </a:solidFill>
                <a:latin typeface="Arial Black" panose="020B0A04020102020204" pitchFamily="34" charset="0"/>
                <a:cs typeface="Calibri Light"/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30967" y="11038812"/>
              <a:ext cx="6099639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4000" b="1" i="1" dirty="0" smtClean="0">
                  <a:solidFill>
                    <a:srgbClr val="00ED47"/>
                  </a:solidFill>
                  <a:latin typeface="Arial Black" panose="020B0A04020102020204" pitchFamily="34" charset="0"/>
                </a:rPr>
                <a:t>Meus </a:t>
              </a:r>
              <a:r>
                <a:rPr lang="en-US" sz="4000" b="1" i="1" dirty="0" err="1" smtClean="0">
                  <a:solidFill>
                    <a:srgbClr val="00ED47"/>
                  </a:solidFill>
                  <a:latin typeface="Arial Black" panose="020B0A04020102020204" pitchFamily="34" charset="0"/>
                </a:rPr>
                <a:t>resutados</a:t>
              </a:r>
              <a:endParaRPr lang="en-US" sz="4000" b="1" i="1" dirty="0" smtClean="0">
                <a:solidFill>
                  <a:srgbClr val="00ED47"/>
                </a:solidFill>
                <a:latin typeface="Arial Black" panose="020B0A04020102020204" pitchFamily="34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4000" b="1" i="1" dirty="0" smtClean="0">
                  <a:solidFill>
                    <a:srgbClr val="00ED47"/>
                  </a:solidFill>
                  <a:latin typeface="Arial Black" panose="020B0A04020102020204" pitchFamily="34" charset="0"/>
                  <a:cs typeface="Calibri Light"/>
                </a:rPr>
                <a:t>ENEM 2022</a:t>
              </a:r>
              <a:endParaRPr lang="en-US" sz="4000" b="1" i="1" dirty="0">
                <a:solidFill>
                  <a:srgbClr val="00ED47"/>
                </a:solidFill>
                <a:latin typeface="Arial Black" panose="020B0A04020102020204" pitchFamily="34" charset="0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69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93591"/>
              </p:ext>
            </p:extLst>
          </p:nvPr>
        </p:nvGraphicFramePr>
        <p:xfrm>
          <a:off x="13430606" y="7559338"/>
          <a:ext cx="10533527" cy="3126969"/>
        </p:xfrm>
        <a:graphic>
          <a:graphicData uri="http://schemas.openxmlformats.org/drawingml/2006/table">
            <a:tbl>
              <a:tblPr/>
              <a:tblGrid>
                <a:gridCol w="2106582"/>
                <a:gridCol w="4701730"/>
                <a:gridCol w="253171"/>
                <a:gridCol w="578674"/>
                <a:gridCol w="578674"/>
                <a:gridCol w="578674"/>
                <a:gridCol w="578674"/>
                <a:gridCol w="578674"/>
                <a:gridCol w="578674"/>
              </a:tblGrid>
              <a:tr h="0">
                <a:tc gridSpan="2">
                  <a:txBody>
                    <a:bodyPr/>
                    <a:lstStyle/>
                    <a:p>
                      <a:pPr algn="ctr" fontAlgn="ctr"/>
                      <a:endParaRPr lang="pt-BR" sz="13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ED47"/>
                          </a:solidFill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  <a:r>
                        <a:rPr lang="pt-BR" sz="1300" b="0" i="0" u="none" strike="noStrike" dirty="0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Nome Completo</a:t>
                      </a:r>
                      <a:endParaRPr lang="pt-BR" sz="1300" b="0" i="0" u="none" strike="noStrike" dirty="0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Danilo Santos Soares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22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Escola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Etec Zona Leste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Curso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Desenvolvimento de Sistema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Ano e Turma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 err="1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Segudo</a:t>
                      </a:r>
                      <a:r>
                        <a:rPr lang="pt-BR" sz="1000" b="0" i="0" u="none" strike="noStrike" dirty="0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 ano B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Prova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Enem 2021 Cor Azul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algn="ctr" fontAlgn="ctr"/>
                      <a:endParaRPr lang="pt-BR" sz="1300" b="0" i="0" u="none" strike="noStrike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A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59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B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57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3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300" b="1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C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64</a:t>
                      </a:r>
                    </a:p>
                  </a:txBody>
                  <a:tcPr marL="9044" marR="9044" marT="9044" marB="43413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163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163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44" marR="9044" marT="9044" marB="43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-6265534" y="-9475795"/>
            <a:ext cx="22441454" cy="17221873"/>
            <a:chOff x="-5991843" y="-2571968"/>
            <a:chExt cx="22441454" cy="17965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BCC09762-3ED0-AA5C-2E87-ADE7CACEA25E}"/>
                </a:ext>
              </a:extLst>
            </p:cNvPr>
            <p:cNvGrpSpPr/>
            <p:nvPr/>
          </p:nvGrpSpPr>
          <p:grpSpPr>
            <a:xfrm>
              <a:off x="3178511" y="-2571968"/>
              <a:ext cx="13271100" cy="6213680"/>
              <a:chOff x="3750892" y="-2009902"/>
              <a:chExt cx="13271100" cy="621368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67D06575-66AE-1759-F455-372A4F632CB0}"/>
                  </a:ext>
                </a:extLst>
              </p:cNvPr>
              <p:cNvSpPr/>
              <p:nvPr/>
            </p:nvSpPr>
            <p:spPr>
              <a:xfrm rot="-2400000">
                <a:off x="6798892" y="-370883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DA5AB12A-9CE8-02E7-1693-2646FE412CE5}"/>
                  </a:ext>
                </a:extLst>
              </p:cNvPr>
              <p:cNvSpPr/>
              <p:nvPr/>
            </p:nvSpPr>
            <p:spPr>
              <a:xfrm rot="-2400000">
                <a:off x="9895881" y="1367445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F1E927C4-82E4-F074-0D32-8BDBFB533CEE}"/>
                  </a:ext>
                </a:extLst>
              </p:cNvPr>
              <p:cNvSpPr/>
              <p:nvPr/>
            </p:nvSpPr>
            <p:spPr>
              <a:xfrm rot="-2400000">
                <a:off x="3750892" y="-2009902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7">
              <a:extLst>
                <a:ext uri="{FF2B5EF4-FFF2-40B4-BE49-F238E27FC236}">
                  <a16:creationId xmlns:a16="http://schemas.microsoft.com/office/drawing/2014/main" xmlns="" id="{BCC09762-3ED0-AA5C-2E87-ADE7CACEA25E}"/>
                </a:ext>
              </a:extLst>
            </p:cNvPr>
            <p:cNvGrpSpPr/>
            <p:nvPr/>
          </p:nvGrpSpPr>
          <p:grpSpPr>
            <a:xfrm>
              <a:off x="-5991843" y="9179393"/>
              <a:ext cx="13271100" cy="6213680"/>
              <a:chOff x="3750892" y="-2009902"/>
              <a:chExt cx="13271100" cy="6213680"/>
            </a:xfrm>
            <a:blipFill>
              <a:blip r:embed="rId3"/>
              <a:stretch>
                <a:fillRect/>
              </a:stretch>
            </a:blipFill>
          </p:grpSpPr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xmlns="" id="{67D06575-66AE-1759-F455-372A4F632CB0}"/>
                  </a:ext>
                </a:extLst>
              </p:cNvPr>
              <p:cNvSpPr/>
              <p:nvPr/>
            </p:nvSpPr>
            <p:spPr>
              <a:xfrm rot="-2400000">
                <a:off x="6798892" y="-370883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xmlns="" id="{DA5AB12A-9CE8-02E7-1693-2646FE412CE5}"/>
                  </a:ext>
                </a:extLst>
              </p:cNvPr>
              <p:cNvSpPr/>
              <p:nvPr/>
            </p:nvSpPr>
            <p:spPr>
              <a:xfrm rot="19200000">
                <a:off x="9895881" y="1367445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6">
                <a:extLst>
                  <a:ext uri="{FF2B5EF4-FFF2-40B4-BE49-F238E27FC236}">
                    <a16:creationId xmlns:a16="http://schemas.microsoft.com/office/drawing/2014/main" xmlns="" id="{F1E927C4-82E4-F074-0D32-8BDBFB533CEE}"/>
                  </a:ext>
                </a:extLst>
              </p:cNvPr>
              <p:cNvSpPr/>
              <p:nvPr/>
            </p:nvSpPr>
            <p:spPr>
              <a:xfrm rot="-2400000">
                <a:off x="3750892" y="-2009902"/>
                <a:ext cx="7126111" cy="28363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68154"/>
              </p:ext>
            </p:extLst>
          </p:nvPr>
        </p:nvGraphicFramePr>
        <p:xfrm>
          <a:off x="4955193" y="0"/>
          <a:ext cx="7667377" cy="3185559"/>
        </p:xfrm>
        <a:graphic>
          <a:graphicData uri="http://schemas.openxmlformats.org/drawingml/2006/table">
            <a:tbl>
              <a:tblPr/>
              <a:tblGrid>
                <a:gridCol w="2101024"/>
                <a:gridCol w="4729580"/>
                <a:gridCol w="254670"/>
                <a:gridCol w="582103"/>
              </a:tblGrid>
              <a:tr h="2745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smtClean="0">
                          <a:solidFill>
                            <a:srgbClr val="9FD356"/>
                          </a:solidFill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endParaRPr lang="pt-BR" sz="14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Nome Completo</a:t>
                      </a:r>
                      <a:endParaRPr lang="pt-BR" sz="1400" b="0" i="0" u="none" strike="noStrike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Danilo Santos Soares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Escola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Etec Zona Leste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Curso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Desenvolvimento de Sistema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Ano e Turma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Segudo ano B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Prova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Book Antiqua" panose="02040602050305030304" pitchFamily="18" charset="0"/>
                        </a:rPr>
                        <a:t>Enem 2022 Cor Azul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 gridSpan="2"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B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70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5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C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ED47"/>
                          </a:solidFill>
                          <a:effectLst/>
                          <a:latin typeface="Arial Black" panose="020B0A040201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374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374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E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upo 7"/>
          <p:cNvGrpSpPr/>
          <p:nvPr/>
        </p:nvGrpSpPr>
        <p:grpSpPr>
          <a:xfrm>
            <a:off x="0" y="-3260852"/>
            <a:ext cx="13635146" cy="8425174"/>
            <a:chOff x="0" y="-3260852"/>
            <a:chExt cx="13635146" cy="8425174"/>
          </a:xfrm>
        </p:grpSpPr>
        <p:sp>
          <p:nvSpPr>
            <p:cNvPr id="6" name="Retângulo 5"/>
            <p:cNvSpPr/>
            <p:nvPr/>
          </p:nvSpPr>
          <p:spPr>
            <a:xfrm>
              <a:off x="0" y="-3260852"/>
              <a:ext cx="4631653" cy="1277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4000" b="1" i="1" dirty="0" smtClean="0">
                  <a:solidFill>
                    <a:srgbClr val="00ED47"/>
                  </a:solidFill>
                  <a:latin typeface="Arial Black" panose="020B0A04020102020204" pitchFamily="34" charset="0"/>
                </a:rPr>
                <a:t>Meus </a:t>
              </a:r>
              <a:r>
                <a:rPr lang="en-US" sz="4000" b="1" i="1" dirty="0" err="1" smtClean="0">
                  <a:solidFill>
                    <a:srgbClr val="00ED47"/>
                  </a:solidFill>
                  <a:latin typeface="Arial Black" panose="020B0A04020102020204" pitchFamily="34" charset="0"/>
                </a:rPr>
                <a:t>resutados</a:t>
              </a:r>
              <a:endParaRPr lang="en-US" sz="4000" b="1" i="1" dirty="0" smtClean="0">
                <a:solidFill>
                  <a:srgbClr val="00ED47"/>
                </a:solidFill>
                <a:latin typeface="Arial Black" panose="020B0A04020102020204" pitchFamily="34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4000" b="1" i="1" dirty="0" smtClean="0">
                  <a:solidFill>
                    <a:srgbClr val="00ED47"/>
                  </a:solidFill>
                  <a:latin typeface="Arial Black" panose="020B0A04020102020204" pitchFamily="34" charset="0"/>
                  <a:cs typeface="Calibri Light"/>
                </a:rPr>
                <a:t>ENEM 2021</a:t>
              </a:r>
              <a:endParaRPr lang="en-US" sz="4000" b="1" i="1" dirty="0">
                <a:solidFill>
                  <a:srgbClr val="00ED47"/>
                </a:solidFill>
                <a:latin typeface="Arial Black" panose="020B0A04020102020204" pitchFamily="34" charset="0"/>
                <a:cs typeface="Calibri Light"/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535507" y="3887049"/>
              <a:ext cx="6099639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4000" b="1" i="1" dirty="0" smtClean="0">
                  <a:solidFill>
                    <a:srgbClr val="00ED47"/>
                  </a:solidFill>
                  <a:latin typeface="Arial Black" panose="020B0A04020102020204" pitchFamily="34" charset="0"/>
                </a:rPr>
                <a:t>Meus </a:t>
              </a:r>
              <a:r>
                <a:rPr lang="en-US" sz="4000" b="1" i="1" dirty="0" err="1" smtClean="0">
                  <a:solidFill>
                    <a:srgbClr val="00ED47"/>
                  </a:solidFill>
                  <a:latin typeface="Arial Black" panose="020B0A04020102020204" pitchFamily="34" charset="0"/>
                </a:rPr>
                <a:t>resutados</a:t>
              </a:r>
              <a:endParaRPr lang="en-US" sz="4000" b="1" i="1" dirty="0" smtClean="0">
                <a:solidFill>
                  <a:srgbClr val="00ED47"/>
                </a:solidFill>
                <a:latin typeface="Arial Black" panose="020B0A04020102020204" pitchFamily="34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4000" b="1" i="1" dirty="0" smtClean="0">
                  <a:solidFill>
                    <a:srgbClr val="00ED47"/>
                  </a:solidFill>
                  <a:latin typeface="Arial Black" panose="020B0A04020102020204" pitchFamily="34" charset="0"/>
                  <a:cs typeface="Calibri Light"/>
                </a:rPr>
                <a:t>ENEM 2022</a:t>
              </a:r>
              <a:endParaRPr lang="en-US" sz="4000" b="1" i="1" dirty="0">
                <a:solidFill>
                  <a:srgbClr val="00ED47"/>
                </a:solidFill>
                <a:latin typeface="Arial Black" panose="020B0A04020102020204" pitchFamily="34" charset="0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1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654975" y="341471"/>
            <a:ext cx="6096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dirty="0" smtClean="0">
                <a:solidFill>
                  <a:srgbClr val="A562FE"/>
                </a:solidFill>
                <a:latin typeface="Arial Black" panose="020B0A04020102020204" pitchFamily="34" charset="0"/>
              </a:rPr>
              <a:t>Formula</a:t>
            </a:r>
            <a:r>
              <a:rPr lang="en-US" sz="2400" b="1" i="1" dirty="0">
                <a:solidFill>
                  <a:srgbClr val="A562FE"/>
                </a:solidFill>
                <a:latin typeface="Arial Black" panose="020B0A04020102020204" pitchFamily="34" charset="0"/>
              </a:rPr>
              <a:t>:</a:t>
            </a:r>
            <a:endParaRPr lang="en-US" sz="2400" b="1" i="1" dirty="0">
              <a:solidFill>
                <a:srgbClr val="A562FE"/>
              </a:solidFill>
              <a:latin typeface="Arial Black" panose="020B0A04020102020204" pitchFamily="34" charset="0"/>
              <a:cs typeface="Calibri Light"/>
            </a:endParaRPr>
          </a:p>
        </p:txBody>
      </p:sp>
      <p:grpSp>
        <p:nvGrpSpPr>
          <p:cNvPr id="24" name="Grupo 23"/>
          <p:cNvGrpSpPr/>
          <p:nvPr/>
        </p:nvGrpSpPr>
        <p:grpSpPr>
          <a:xfrm>
            <a:off x="-1242786" y="0"/>
            <a:ext cx="8343850" cy="25650025"/>
            <a:chOff x="-817350" y="-18676938"/>
            <a:chExt cx="8343850" cy="25650025"/>
          </a:xfrm>
        </p:grpSpPr>
        <p:pic>
          <p:nvPicPr>
            <p:cNvPr id="31" name="Picture 4" descr="https://i0.wp.com/i.redd.it/6wrohry97ze61.jpg?resize=1200%2C800&amp;ssl=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03075" y="-18676938"/>
              <a:ext cx="8115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8800" y="-9343867"/>
              <a:ext cx="8115300" cy="7132638"/>
            </a:xfrm>
            <a:prstGeom prst="rect">
              <a:avLst/>
            </a:prstGeom>
          </p:spPr>
        </p:pic>
        <p:pic>
          <p:nvPicPr>
            <p:cNvPr id="33" name="Picture 10" descr="Ori And The Will Of The Wisps - Live Wallpaper - Emb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7350" y="-77629"/>
              <a:ext cx="8343850" cy="705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198292"/>
              </p:ext>
            </p:extLst>
          </p:nvPr>
        </p:nvGraphicFramePr>
        <p:xfrm>
          <a:off x="7101064" y="1717397"/>
          <a:ext cx="5896479" cy="4365916"/>
        </p:xfrm>
        <a:graphic>
          <a:graphicData uri="http://schemas.openxmlformats.org/drawingml/2006/table">
            <a:tbl>
              <a:tblPr/>
              <a:tblGrid>
                <a:gridCol w="1501749"/>
                <a:gridCol w="3380562"/>
                <a:gridCol w="182030"/>
                <a:gridCol w="416069"/>
                <a:gridCol w="416069"/>
              </a:tblGrid>
              <a:tr h="227580">
                <a:tc gridSpan="2">
                  <a:txBody>
                    <a:bodyPr/>
                    <a:lstStyle/>
                    <a:p>
                      <a:pPr algn="ctr" fontAlgn="ctr"/>
                      <a:endParaRPr lang="pt-BR" sz="11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A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>
                        <a:solidFill>
                          <a:srgbClr val="7030A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1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00 A 28 A-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2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29 A 31 A+/-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3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32 A 60 B+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 gridSpan="2">
                  <a:txBody>
                    <a:bodyPr/>
                    <a:lstStyle/>
                    <a:p>
                      <a:pPr algn="ctr" fontAlgn="ctr"/>
                      <a:endParaRPr lang="pt-BR" sz="11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B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>
                        <a:solidFill>
                          <a:srgbClr val="7030A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1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00 A 28 B-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2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29 A 31 B+/-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3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32 A 60 B+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 gridSpan="2">
                  <a:txBody>
                    <a:bodyPr/>
                    <a:lstStyle/>
                    <a:p>
                      <a:pPr algn="ctr" fontAlgn="ctr"/>
                      <a:endParaRPr lang="pt-BR" sz="11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C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>
                        <a:solidFill>
                          <a:srgbClr val="7030A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1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00 A 28 C-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2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29 A 31 C+/-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3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32 A 60 C+</a:t>
                      </a: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580">
                <a:tc gridSpan="2">
                  <a:txBody>
                    <a:bodyPr/>
                    <a:lstStyle/>
                    <a:p>
                      <a:pPr algn="ctr" fontAlgn="ctr"/>
                      <a:endParaRPr lang="pt-BR" sz="1100" b="0" i="0" u="none" strike="noStrike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586" marR="7586" marT="7586" marB="36413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513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513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513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513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6" marR="7586" marT="7586" marB="364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9504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33400" y="186932"/>
            <a:ext cx="6096000" cy="944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1" dirty="0" err="1" smtClean="0">
                <a:solidFill>
                  <a:srgbClr val="A562FE"/>
                </a:solidFill>
                <a:latin typeface="Arial Black" panose="020B0A04020102020204" pitchFamily="34" charset="0"/>
              </a:rPr>
              <a:t>Aplicando</a:t>
            </a:r>
            <a:r>
              <a:rPr lang="en-US" sz="2800" b="1" i="1" dirty="0" smtClean="0">
                <a:solidFill>
                  <a:srgbClr val="A562FE"/>
                </a:solidFill>
                <a:latin typeface="Arial Black" panose="020B0A040201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A562FE"/>
                </a:solidFill>
                <a:latin typeface="Arial Black" panose="020B0A04020102020204" pitchFamily="34" charset="0"/>
              </a:rPr>
              <a:t>na</a:t>
            </a:r>
            <a:endParaRPr lang="en-US" sz="2800" b="1" i="1" dirty="0" smtClean="0">
              <a:solidFill>
                <a:srgbClr val="A562FE"/>
              </a:solidFill>
              <a:latin typeface="Arial Black" panose="020B0A040201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1" dirty="0" smtClean="0">
                <a:solidFill>
                  <a:srgbClr val="A562FE"/>
                </a:solidFill>
                <a:latin typeface="Arial Black" panose="020B0A040201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A562FE"/>
                </a:solidFill>
                <a:latin typeface="Arial Black" panose="020B0A04020102020204" pitchFamily="34" charset="0"/>
              </a:rPr>
              <a:t>Tabela</a:t>
            </a:r>
            <a:r>
              <a:rPr lang="en-US" sz="2800" b="1" i="1" dirty="0" smtClean="0">
                <a:solidFill>
                  <a:srgbClr val="A562FE"/>
                </a:solidFill>
                <a:latin typeface="Arial Black" panose="020B0A04020102020204" pitchFamily="34" charset="0"/>
              </a:rPr>
              <a:t> 2021</a:t>
            </a:r>
            <a:endParaRPr lang="en-US" sz="1200" b="1" i="1" dirty="0">
              <a:solidFill>
                <a:srgbClr val="00ED47"/>
              </a:solidFill>
              <a:latin typeface="Arial Black" panose="020B0A04020102020204" pitchFamily="34" charset="0"/>
              <a:cs typeface="Calibri Light"/>
            </a:endParaRPr>
          </a:p>
        </p:txBody>
      </p:sp>
      <p:grpSp>
        <p:nvGrpSpPr>
          <p:cNvPr id="24" name="Grupo 23"/>
          <p:cNvGrpSpPr/>
          <p:nvPr/>
        </p:nvGrpSpPr>
        <p:grpSpPr>
          <a:xfrm>
            <a:off x="5732578" y="-9343960"/>
            <a:ext cx="8343850" cy="25650025"/>
            <a:chOff x="-817350" y="-18676938"/>
            <a:chExt cx="8343850" cy="25650025"/>
          </a:xfrm>
        </p:grpSpPr>
        <p:pic>
          <p:nvPicPr>
            <p:cNvPr id="31" name="Picture 4" descr="https://i0.wp.com/i.redd.it/6wrohry97ze61.jpg?resize=1200%2C800&amp;ssl=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88800" y="-18676938"/>
              <a:ext cx="8115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8800" y="-9343867"/>
              <a:ext cx="8115300" cy="7132638"/>
            </a:xfrm>
            <a:prstGeom prst="rect">
              <a:avLst/>
            </a:prstGeom>
          </p:spPr>
        </p:pic>
        <p:pic>
          <p:nvPicPr>
            <p:cNvPr id="33" name="Picture 10" descr="Ori And The Will Of The Wisps - Live Wallpaper - Emb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7350" y="-77629"/>
              <a:ext cx="8343850" cy="705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425969"/>
              </p:ext>
            </p:extLst>
          </p:nvPr>
        </p:nvGraphicFramePr>
        <p:xfrm>
          <a:off x="0" y="2174369"/>
          <a:ext cx="7388603" cy="3793398"/>
        </p:xfrm>
        <a:graphic>
          <a:graphicData uri="http://schemas.openxmlformats.org/drawingml/2006/table">
            <a:tbl>
              <a:tblPr/>
              <a:tblGrid>
                <a:gridCol w="1647576"/>
                <a:gridCol w="3708831"/>
                <a:gridCol w="605639"/>
                <a:gridCol w="57146"/>
                <a:gridCol w="45926"/>
                <a:gridCol w="45926"/>
                <a:gridCol w="1277559"/>
              </a:tblGrid>
              <a:tr h="472599">
                <a:tc gridSpan="2"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7259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59 = A+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59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B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57 = B+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59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C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64 = C+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711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Minha Fórmula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A+ B+ C+ = Número 11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8628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8628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8628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1" name="Conector reto 10"/>
          <p:cNvCxnSpPr/>
          <p:nvPr/>
        </p:nvCxnSpPr>
        <p:spPr>
          <a:xfrm>
            <a:off x="0" y="2160335"/>
            <a:ext cx="596112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961128" y="2160335"/>
            <a:ext cx="0" cy="299586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0" y="5207000"/>
            <a:ext cx="596112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0" y="2160335"/>
            <a:ext cx="0" cy="299586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2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791646"/>
              </p:ext>
            </p:extLst>
          </p:nvPr>
        </p:nvGraphicFramePr>
        <p:xfrm>
          <a:off x="6513551" y="2074126"/>
          <a:ext cx="6043962" cy="4344980"/>
        </p:xfrm>
        <a:graphic>
          <a:graphicData uri="http://schemas.openxmlformats.org/drawingml/2006/table">
            <a:tbl>
              <a:tblPr/>
              <a:tblGrid>
                <a:gridCol w="1537357"/>
                <a:gridCol w="3607576"/>
                <a:gridCol w="425935"/>
                <a:gridCol w="47159"/>
                <a:gridCol w="425935"/>
              </a:tblGrid>
              <a:tr h="348069">
                <a:tc gridSpan="2"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04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60 = A+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04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70 = B+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04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C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50 = C+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04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Minha Fórmula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A+ B+ C+ = Número 11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1733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1733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1733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24" name="Grupo 23"/>
          <p:cNvGrpSpPr/>
          <p:nvPr/>
        </p:nvGrpSpPr>
        <p:grpSpPr>
          <a:xfrm>
            <a:off x="-1741090" y="-18792025"/>
            <a:ext cx="8743900" cy="25650025"/>
            <a:chOff x="-817350" y="-18676938"/>
            <a:chExt cx="8743900" cy="25650025"/>
          </a:xfrm>
        </p:grpSpPr>
        <p:pic>
          <p:nvPicPr>
            <p:cNvPr id="31" name="Picture 4" descr="https://i0.wp.com/i.redd.it/6wrohry97ze61.jpg?resize=1200%2C800&amp;ssl=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88800" y="-18676938"/>
              <a:ext cx="8115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750" y="-9243050"/>
              <a:ext cx="8115300" cy="7132638"/>
            </a:xfrm>
            <a:prstGeom prst="rect">
              <a:avLst/>
            </a:prstGeom>
          </p:spPr>
        </p:pic>
        <p:pic>
          <p:nvPicPr>
            <p:cNvPr id="33" name="Picture 10" descr="Ori And The Will Of The Wisps - Live Wallpaper - Emb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7350" y="-77629"/>
              <a:ext cx="8164192" cy="705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tângulo 7"/>
          <p:cNvSpPr/>
          <p:nvPr/>
        </p:nvSpPr>
        <p:spPr>
          <a:xfrm>
            <a:off x="8305800" y="199714"/>
            <a:ext cx="6096000" cy="944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1" dirty="0" err="1" smtClean="0">
                <a:solidFill>
                  <a:srgbClr val="A562FE"/>
                </a:solidFill>
                <a:latin typeface="Arial Black" panose="020B0A04020102020204" pitchFamily="34" charset="0"/>
              </a:rPr>
              <a:t>Aplicando</a:t>
            </a:r>
            <a:r>
              <a:rPr lang="en-US" sz="2800" b="1" i="1" dirty="0" smtClean="0">
                <a:solidFill>
                  <a:srgbClr val="A562FE"/>
                </a:solidFill>
                <a:latin typeface="Arial Black" panose="020B0A040201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A562FE"/>
                </a:solidFill>
                <a:latin typeface="Arial Black" panose="020B0A04020102020204" pitchFamily="34" charset="0"/>
              </a:rPr>
              <a:t>na</a:t>
            </a:r>
            <a:endParaRPr lang="en-US" sz="2800" b="1" i="1" dirty="0" smtClean="0">
              <a:solidFill>
                <a:srgbClr val="A562FE"/>
              </a:solidFill>
              <a:latin typeface="Arial Black" panose="020B0A040201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1" dirty="0" smtClean="0">
                <a:solidFill>
                  <a:srgbClr val="A562FE"/>
                </a:solidFill>
                <a:latin typeface="Arial Black" panose="020B0A040201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A562FE"/>
                </a:solidFill>
                <a:latin typeface="Arial Black" panose="020B0A04020102020204" pitchFamily="34" charset="0"/>
              </a:rPr>
              <a:t>Tabela</a:t>
            </a:r>
            <a:r>
              <a:rPr lang="en-US" sz="2800" b="1" i="1" dirty="0" smtClean="0">
                <a:solidFill>
                  <a:srgbClr val="A562FE"/>
                </a:solidFill>
                <a:latin typeface="Arial Black" panose="020B0A04020102020204" pitchFamily="34" charset="0"/>
              </a:rPr>
              <a:t> 2022</a:t>
            </a:r>
            <a:endParaRPr lang="en-US" sz="1200" b="1" i="1" dirty="0">
              <a:solidFill>
                <a:srgbClr val="00ED47"/>
              </a:solidFill>
              <a:latin typeface="Arial Black" panose="020B0A04020102020204" pitchFamily="34" charset="0"/>
              <a:cs typeface="Calibri Light"/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2076771" y="2074126"/>
            <a:ext cx="0" cy="60216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H="1">
            <a:off x="6513551" y="2074126"/>
            <a:ext cx="556322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513551" y="2074126"/>
            <a:ext cx="0" cy="336766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6513551" y="5419493"/>
            <a:ext cx="5563220" cy="11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V="1">
            <a:off x="12076771" y="2068552"/>
            <a:ext cx="0" cy="336766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884503"/>
              </p:ext>
            </p:extLst>
          </p:nvPr>
        </p:nvGraphicFramePr>
        <p:xfrm>
          <a:off x="-776" y="2074126"/>
          <a:ext cx="6043962" cy="3714552"/>
        </p:xfrm>
        <a:graphic>
          <a:graphicData uri="http://schemas.openxmlformats.org/drawingml/2006/table">
            <a:tbl>
              <a:tblPr/>
              <a:tblGrid>
                <a:gridCol w="1537357"/>
                <a:gridCol w="3645792"/>
                <a:gridCol w="387719"/>
                <a:gridCol w="47159"/>
                <a:gridCol w="425935"/>
              </a:tblGrid>
              <a:tr h="348069">
                <a:tc gridSpan="2"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9FD356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04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smtClean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2021</a:t>
                      </a:r>
                      <a:endParaRPr lang="pt-BR" sz="1400" b="0" i="0" u="none" strike="noStrike" dirty="0">
                        <a:solidFill>
                          <a:srgbClr val="7030A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 smtClean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11</a:t>
                      </a:r>
                      <a:r>
                        <a:rPr lang="pt-BR" sz="1100" b="0" i="0" u="none" strike="noStrike" baseline="0" dirty="0" smtClean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- Péssimo é preciso pegar C´S E B´S e estudar pelas apostilas a teoria e fazer exercícios(de forma repetida).</a:t>
                      </a:r>
                      <a:endParaRPr lang="pt-BR" sz="1100" b="0" i="0" u="none" strike="noStrike" dirty="0">
                        <a:solidFill>
                          <a:srgbClr val="7030A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042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04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 smtClean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2022</a:t>
                      </a:r>
                      <a:endParaRPr lang="pt-BR" sz="1400" b="1" i="0" u="none" strike="noStrike" dirty="0">
                        <a:solidFill>
                          <a:srgbClr val="7030A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 smtClean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11</a:t>
                      </a:r>
                      <a:r>
                        <a:rPr lang="pt-BR" sz="1100" b="0" i="0" u="none" strike="noStrike" baseline="0" dirty="0" smtClean="0">
                          <a:solidFill>
                            <a:srgbClr val="7030A0"/>
                          </a:solidFill>
                          <a:effectLst/>
                          <a:latin typeface="Arial Black" panose="020B0A04020102020204" pitchFamily="34" charset="0"/>
                        </a:rPr>
                        <a:t>- Péssimo é preciso pegar C´S E B´S e estudar pelas apostilas a teoria e fazer exercícios(de forma repetida).</a:t>
                      </a:r>
                      <a:endParaRPr lang="pt-BR" sz="1100" b="0" i="0" u="none" strike="noStrike" dirty="0">
                        <a:solidFill>
                          <a:srgbClr val="7030A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1733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E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1733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1733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417550" y="142568"/>
            <a:ext cx="6096000" cy="944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1" dirty="0" err="1" smtClean="0">
                <a:solidFill>
                  <a:srgbClr val="A562FE"/>
                </a:solidFill>
                <a:latin typeface="Arial Black" panose="020B0A04020102020204" pitchFamily="34" charset="0"/>
              </a:rPr>
              <a:t>Resultado</a:t>
            </a:r>
            <a:r>
              <a:rPr lang="en-US" sz="2800" b="1" i="1" dirty="0" smtClean="0">
                <a:solidFill>
                  <a:srgbClr val="A562FE"/>
                </a:solidFill>
                <a:latin typeface="Arial Black" panose="020B0A04020102020204" pitchFamily="34" charset="0"/>
              </a:rPr>
              <a:t> das </a:t>
            </a:r>
            <a:r>
              <a:rPr lang="en-US" sz="2800" b="1" i="1" dirty="0" err="1" smtClean="0">
                <a:solidFill>
                  <a:srgbClr val="A562FE"/>
                </a:solidFill>
                <a:latin typeface="Arial Black" panose="020B0A04020102020204" pitchFamily="34" charset="0"/>
              </a:rPr>
              <a:t>tabelas</a:t>
            </a:r>
            <a:endParaRPr lang="en-US" sz="2800" b="1" i="1" dirty="0" smtClean="0">
              <a:solidFill>
                <a:srgbClr val="A562FE"/>
              </a:solidFill>
              <a:latin typeface="Arial Black" panose="020B0A040201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1" dirty="0" smtClean="0">
                <a:solidFill>
                  <a:srgbClr val="A562FE"/>
                </a:solidFill>
                <a:latin typeface="Arial Black" panose="020B0A04020102020204" pitchFamily="34" charset="0"/>
              </a:rPr>
              <a:t> 2021                   2022</a:t>
            </a:r>
            <a:endParaRPr lang="en-US" sz="1200" b="1" i="1" dirty="0">
              <a:solidFill>
                <a:srgbClr val="00ED47"/>
              </a:solidFill>
              <a:latin typeface="Arial Black" panose="020B0A04020102020204" pitchFamily="34" charset="0"/>
              <a:cs typeface="Calibri Light"/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2076771" y="2074126"/>
            <a:ext cx="0" cy="60216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H="1">
            <a:off x="0" y="2090852"/>
            <a:ext cx="556322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-776" y="2090852"/>
            <a:ext cx="1" cy="272786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0" y="4801064"/>
            <a:ext cx="5563220" cy="11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V="1">
            <a:off x="5563219" y="2045963"/>
            <a:ext cx="1" cy="27812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/>
          <p:cNvGrpSpPr/>
          <p:nvPr/>
        </p:nvGrpSpPr>
        <p:grpSpPr>
          <a:xfrm>
            <a:off x="5028940" y="-28307835"/>
            <a:ext cx="8743900" cy="35165835"/>
            <a:chOff x="-2023354" y="-28307835"/>
            <a:chExt cx="8743900" cy="35165835"/>
          </a:xfrm>
        </p:grpSpPr>
        <p:grpSp>
          <p:nvGrpSpPr>
            <p:cNvPr id="24" name="Grupo 23"/>
            <p:cNvGrpSpPr/>
            <p:nvPr/>
          </p:nvGrpSpPr>
          <p:grpSpPr>
            <a:xfrm>
              <a:off x="-2023354" y="-28307835"/>
              <a:ext cx="8743900" cy="25650025"/>
              <a:chOff x="-817350" y="-18676938"/>
              <a:chExt cx="8743900" cy="25650025"/>
            </a:xfrm>
          </p:grpSpPr>
          <p:pic>
            <p:nvPicPr>
              <p:cNvPr id="31" name="Picture 4" descr="https://i0.wp.com/i.redd.it/6wrohry97ze61.jpg?resize=1200%2C800&amp;ssl=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88800" y="-18676938"/>
                <a:ext cx="81153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Imagem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8750" y="-9243050"/>
                <a:ext cx="8115300" cy="7132638"/>
              </a:xfrm>
              <a:prstGeom prst="rect">
                <a:avLst/>
              </a:prstGeom>
            </p:spPr>
          </p:pic>
          <p:pic>
            <p:nvPicPr>
              <p:cNvPr id="33" name="Picture 10" descr="Ori And The Will Of The Wisps - Live Wallpaper - Emb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17350" y="-77629"/>
                <a:ext cx="8164192" cy="7050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4754" y="0"/>
              <a:ext cx="771525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30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-2800125" y="271573"/>
            <a:ext cx="10454390" cy="1763560"/>
            <a:chOff x="326360" y="218768"/>
            <a:chExt cx="10454390" cy="1763560"/>
          </a:xfrm>
        </p:grpSpPr>
        <p:sp>
          <p:nvSpPr>
            <p:cNvPr id="5" name="Retângulo 4"/>
            <p:cNvSpPr/>
            <p:nvPr/>
          </p:nvSpPr>
          <p:spPr>
            <a:xfrm>
              <a:off x="4684750" y="218768"/>
              <a:ext cx="6096000" cy="8402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400" b="1" i="1" dirty="0" smtClean="0">
                  <a:solidFill>
                    <a:srgbClr val="FF891C"/>
                  </a:solidFill>
                  <a:latin typeface="Arial Black" panose="020B0A04020102020204" pitchFamily="34" charset="0"/>
                </a:rPr>
                <a:t>2</a:t>
              </a:r>
              <a:endParaRPr lang="en-US" sz="1200" b="1" i="1" dirty="0">
                <a:solidFill>
                  <a:srgbClr val="FF891C"/>
                </a:solidFill>
                <a:latin typeface="Arial Black" panose="020B0A04020102020204" pitchFamily="34" charset="0"/>
                <a:cs typeface="Calibri Light"/>
              </a:endParaRPr>
            </a:p>
          </p:txBody>
        </p:sp>
        <p:sp>
          <p:nvSpPr>
            <p:cNvPr id="6" name="Retângulo 5"/>
            <p:cNvSpPr/>
            <p:nvPr/>
          </p:nvSpPr>
          <p:spPr>
            <a:xfrm>
              <a:off x="326360" y="1058998"/>
              <a:ext cx="18473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pt-BR" sz="5400" dirty="0">
                <a:solidFill>
                  <a:srgbClr val="FF891C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0" y="0"/>
            <a:ext cx="12192000" cy="32773326"/>
            <a:chOff x="0" y="0"/>
            <a:chExt cx="12192000" cy="32773326"/>
          </a:xfrm>
        </p:grpSpPr>
        <p:grpSp>
          <p:nvGrpSpPr>
            <p:cNvPr id="4" name="Grupo 3"/>
            <p:cNvGrpSpPr/>
            <p:nvPr/>
          </p:nvGrpSpPr>
          <p:grpSpPr>
            <a:xfrm>
              <a:off x="0" y="0"/>
              <a:ext cx="12192000" cy="32773326"/>
              <a:chOff x="0" y="0"/>
              <a:chExt cx="12192000" cy="32773326"/>
            </a:xfrm>
          </p:grpSpPr>
          <p:pic>
            <p:nvPicPr>
              <p:cNvPr id="7" name="Imagem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/>
                </a:outerShdw>
              </a:effectLst>
            </p:spPr>
          </p:pic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52742"/>
                <a:ext cx="12192000" cy="6515100"/>
              </a:xfrm>
              <a:prstGeom prst="rect">
                <a:avLst/>
              </a:prstGeom>
            </p:spPr>
          </p:pic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915326"/>
                <a:ext cx="12192000" cy="6858000"/>
              </a:xfrm>
              <a:prstGeom prst="rect">
                <a:avLst/>
              </a:prstGeom>
            </p:spPr>
          </p:pic>
        </p:grpSp>
        <p:pic>
          <p:nvPicPr>
            <p:cNvPr id="8194" name="Picture 2" descr="Hanzo Overwatch Artworks 4k, HD Games, 4k Wallpapers, Images, Backgrounds,  Photos and Picture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162584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763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519</TotalTime>
  <Words>422</Words>
  <Application>Microsoft Office PowerPoint</Application>
  <PresentationFormat>Widescreen</PresentationFormat>
  <Paragraphs>184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Arial Black</vt:lpstr>
      <vt:lpstr>Book Antiqua</vt:lpstr>
      <vt:lpstr>Calibri</vt:lpstr>
      <vt:lpstr>Calibri Light</vt:lpstr>
      <vt:lpstr>Verdana Pro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soares</dc:creator>
  <cp:lastModifiedBy>DANILO SANTOS SOARES</cp:lastModifiedBy>
  <cp:revision>182</cp:revision>
  <dcterms:created xsi:type="dcterms:W3CDTF">2023-04-29T16:22:10Z</dcterms:created>
  <dcterms:modified xsi:type="dcterms:W3CDTF">2023-06-09T17:21:24Z</dcterms:modified>
</cp:coreProperties>
</file>